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B5E867-7106-4163-A20D-023B73D2F197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53C67-88AF-4FB2-8DDF-DEEA1D27BC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253C67-88AF-4FB2-8DDF-DEEA1D27BC8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59F60D3-CC43-40AB-8248-E7458401A6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AD85E8C-9287-4EAC-853C-8F369BAB1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60D3-CC43-40AB-8248-E7458401A6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85E8C-9287-4EAC-853C-8F369BAB1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59F60D3-CC43-40AB-8248-E7458401A6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AD85E8C-9287-4EAC-853C-8F369BAB1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60D3-CC43-40AB-8248-E7458401A6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D85E8C-9287-4EAC-853C-8F369BAB1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60D3-CC43-40AB-8248-E7458401A6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AD85E8C-9287-4EAC-853C-8F369BAB1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59F60D3-CC43-40AB-8248-E7458401A6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AD85E8C-9287-4EAC-853C-8F369BAB1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59F60D3-CC43-40AB-8248-E7458401A6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AD85E8C-9287-4EAC-853C-8F369BAB1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60D3-CC43-40AB-8248-E7458401A6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D85E8C-9287-4EAC-853C-8F369BAB1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60D3-CC43-40AB-8248-E7458401A6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AD85E8C-9287-4EAC-853C-8F369BAB1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60D3-CC43-40AB-8248-E7458401A6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D85E8C-9287-4EAC-853C-8F369BAB1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59F60D3-CC43-40AB-8248-E7458401A6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AD85E8C-9287-4EAC-853C-8F369BAB1C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59F60D3-CC43-40AB-8248-E7458401A65F}" type="datetimeFigureOut">
              <a:rPr lang="en-US" smtClean="0"/>
              <a:pPr/>
              <a:t>1/21/2015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AD85E8C-9287-4EAC-853C-8F369BAB1C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nxtreme.com/categories/Bulk-MT2-Kits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tanxtreme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990600"/>
            <a:ext cx="8534400" cy="3581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4419600"/>
            <a:ext cx="8686800" cy="1295400"/>
          </a:xfrm>
        </p:spPr>
        <p:txBody>
          <a:bodyPr>
            <a:normAutofit fontScale="90000"/>
          </a:bodyPr>
          <a:lstStyle/>
          <a:p>
            <a:r>
              <a:rPr lang="en-GB" sz="4000" dirty="0" smtClean="0">
                <a:latin typeface="Cambria" pitchFamily="18" charset="0"/>
              </a:rPr>
              <a:t>Prevent your Tanning by using MT2 </a:t>
            </a:r>
            <a:r>
              <a:rPr lang="en-GB" sz="4000" dirty="0" err="1" smtClean="0">
                <a:latin typeface="Cambria" pitchFamily="18" charset="0"/>
              </a:rPr>
              <a:t>Melanotan</a:t>
            </a:r>
            <a:r>
              <a:rPr lang="en-GB" sz="4000" dirty="0" smtClean="0">
                <a:latin typeface="Cambria" pitchFamily="18" charset="0"/>
              </a:rPr>
              <a:t> </a:t>
            </a:r>
            <a:r>
              <a:rPr lang="en-GB" sz="4000" dirty="0">
                <a:latin typeface="Cambria" pitchFamily="18" charset="0"/>
              </a:rPr>
              <a:t>UK</a:t>
            </a:r>
            <a:endParaRPr lang="en-US" sz="4000" dirty="0">
              <a:latin typeface="Cambr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en-US" sz="4000" i="1" dirty="0" err="1" smtClean="0">
                <a:latin typeface="Cambria" pitchFamily="18" charset="0"/>
              </a:rPr>
              <a:t>Tanxtreme</a:t>
            </a:r>
            <a:endParaRPr lang="en-US" sz="4000" i="1" dirty="0">
              <a:latin typeface="Cambria" pitchFamily="18" charset="0"/>
            </a:endParaRPr>
          </a:p>
        </p:txBody>
      </p:sp>
      <p:pic>
        <p:nvPicPr>
          <p:cNvPr id="1026" name="Picture 2" descr="C:\Users\123\Desktop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9601" y="0"/>
            <a:ext cx="914399" cy="917665"/>
          </a:xfrm>
          <a:prstGeom prst="rect">
            <a:avLst/>
          </a:prstGeom>
          <a:noFill/>
        </p:spPr>
      </p:pic>
      <p:pic>
        <p:nvPicPr>
          <p:cNvPr id="1027" name="Picture 3" descr="C:\Users\123\Desktop\Tanxtreme Img\banner-im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066800"/>
            <a:ext cx="8458200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152400"/>
            <a:ext cx="8305800" cy="1066800"/>
          </a:xfrm>
        </p:spPr>
        <p:txBody>
          <a:bodyPr>
            <a:noAutofit/>
          </a:bodyPr>
          <a:lstStyle/>
          <a:p>
            <a:r>
              <a:rPr lang="en-GB" sz="3600" dirty="0" smtClean="0">
                <a:latin typeface="Cambria" pitchFamily="18" charset="0"/>
              </a:rPr>
              <a:t/>
            </a:r>
            <a:br>
              <a:rPr lang="en-GB" sz="3600" dirty="0" smtClean="0">
                <a:latin typeface="Cambria" pitchFamily="18" charset="0"/>
              </a:rPr>
            </a:br>
            <a:r>
              <a:rPr lang="en-GB" sz="3600" dirty="0" smtClean="0">
                <a:latin typeface="Cambria" pitchFamily="18" charset="0"/>
              </a:rPr>
              <a:t>Experience </a:t>
            </a:r>
            <a:r>
              <a:rPr lang="en-GB" sz="3600" dirty="0">
                <a:latin typeface="Cambria" pitchFamily="18" charset="0"/>
              </a:rPr>
              <a:t>Sunless Tanning through MT2 </a:t>
            </a:r>
            <a:r>
              <a:rPr lang="en-US" sz="3600" dirty="0">
                <a:latin typeface="Cambria" pitchFamily="18" charset="0"/>
              </a:rPr>
              <a:t/>
            </a:r>
            <a:br>
              <a:rPr lang="en-US" sz="3600" dirty="0">
                <a:latin typeface="Cambria" pitchFamily="18" charset="0"/>
              </a:rPr>
            </a:br>
            <a:endParaRPr lang="en-US" sz="3600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915400" cy="5029200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GB" sz="2800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    For </a:t>
            </a:r>
            <a:r>
              <a:rPr lang="en-GB" sz="2800" dirty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the admirers of dark beauty, natural tanning was the way to look gorgeous in beach skin tone, but with the advent of </a:t>
            </a:r>
            <a:r>
              <a:rPr lang="en-GB" sz="2800" dirty="0" err="1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Melanotan</a:t>
            </a:r>
            <a:r>
              <a:rPr lang="en-GB" sz="2800" dirty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 substances, one can experience the freedom of sunless tanning through MT2. Many people, whether in the UK, USA or all across the globe, are taking complete advantage of using MT 2 substance, and here at </a:t>
            </a:r>
            <a:r>
              <a:rPr lang="en-GB" sz="2800" dirty="0" err="1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TanXtreme</a:t>
            </a:r>
            <a:r>
              <a:rPr lang="en-GB" sz="2800" dirty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, we provide you the best quality of this unique tanning substance at reasonable prices.</a:t>
            </a:r>
            <a:endParaRPr lang="en-US" sz="2800" dirty="0">
              <a:solidFill>
                <a:schemeClr val="tx1">
                  <a:lumMod val="95000"/>
                </a:schemeClr>
              </a:solidFill>
              <a:latin typeface="Cambria" pitchFamily="18" charset="0"/>
            </a:endParaRPr>
          </a:p>
          <a:p>
            <a:pPr algn="just">
              <a:lnSpc>
                <a:spcPct val="150000"/>
              </a:lnSpc>
            </a:pPr>
            <a:endParaRPr lang="en-US" sz="2800" dirty="0">
              <a:solidFill>
                <a:schemeClr val="tx1">
                  <a:lumMod val="95000"/>
                </a:schemeClr>
              </a:solidFill>
              <a:latin typeface="Cambria" pitchFamily="18" charset="0"/>
            </a:endParaRPr>
          </a:p>
        </p:txBody>
      </p:sp>
      <p:pic>
        <p:nvPicPr>
          <p:cNvPr id="4" name="Picture 2" descr="C:\Users\123\Desktop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152400"/>
            <a:ext cx="914399" cy="9176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153400" cy="990600"/>
          </a:xfrm>
        </p:spPr>
        <p:txBody>
          <a:bodyPr>
            <a:noAutofit/>
          </a:bodyPr>
          <a:lstStyle/>
          <a:p>
            <a:r>
              <a:rPr lang="en-GB" sz="3600" dirty="0" smtClean="0">
                <a:latin typeface="Cambria" pitchFamily="18" charset="0"/>
              </a:rPr>
              <a:t>How It Works?</a:t>
            </a:r>
            <a:r>
              <a:rPr lang="en-US" sz="3600" dirty="0" smtClean="0">
                <a:latin typeface="Cambria" pitchFamily="18" charset="0"/>
              </a:rPr>
              <a:t/>
            </a:r>
            <a:br>
              <a:rPr lang="en-US" sz="3600" dirty="0" smtClean="0">
                <a:latin typeface="Cambria" pitchFamily="18" charset="0"/>
              </a:rPr>
            </a:br>
            <a:endParaRPr lang="en-US" sz="3600" dirty="0" smtClean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-76200" y="1600200"/>
            <a:ext cx="8915400" cy="5257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GB" sz="2400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   Now, those who are already using the </a:t>
            </a:r>
            <a:r>
              <a:rPr lang="en-GB" sz="2400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  <a:hlinkClick r:id="rId3"/>
              </a:rPr>
              <a:t>MT2</a:t>
            </a:r>
            <a:r>
              <a:rPr lang="en-GB" sz="2400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 substance are very well aware of its working, but if you are new to sunless tanning, then pay attention here. It is like a substance, namely “</a:t>
            </a:r>
            <a:r>
              <a:rPr lang="en-GB" sz="2400" dirty="0" err="1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melanocyte</a:t>
            </a:r>
            <a:r>
              <a:rPr lang="en-GB" sz="2400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-stimulating hormone”, which is found in the human body known for its functionality of increasing dark skin pigmentation, causing darker skin tone.</a:t>
            </a:r>
          </a:p>
          <a:p>
            <a:pPr algn="just">
              <a:buNone/>
            </a:pPr>
            <a:endParaRPr lang="en-US" sz="2400" dirty="0" smtClean="0">
              <a:solidFill>
                <a:schemeClr val="tx1">
                  <a:lumMod val="95000"/>
                </a:schemeClr>
              </a:solidFill>
              <a:latin typeface="Cambria" pitchFamily="18" charset="0"/>
            </a:endParaRPr>
          </a:p>
          <a:p>
            <a:pPr algn="just">
              <a:buNone/>
            </a:pPr>
            <a:r>
              <a:rPr lang="en-GB" sz="2400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    Thus, when it is injected under the skin, it elevates the pigmentation &amp; production of melanin peptide, releasing darker skin tone without getting exposure to direct sunlight with long-lasting effects.</a:t>
            </a:r>
            <a:endParaRPr lang="en-US" sz="2400" dirty="0" smtClean="0">
              <a:solidFill>
                <a:schemeClr val="tx1">
                  <a:lumMod val="95000"/>
                </a:schemeClr>
              </a:solidFill>
              <a:latin typeface="Cambria" pitchFamily="18" charset="0"/>
            </a:endParaRPr>
          </a:p>
          <a:p>
            <a:pPr algn="just"/>
            <a:endParaRPr lang="en-US" sz="2400" dirty="0" smtClean="0">
              <a:solidFill>
                <a:schemeClr val="tx1">
                  <a:lumMod val="95000"/>
                </a:schemeClr>
              </a:solidFill>
              <a:latin typeface="Cambria" pitchFamily="18" charset="0"/>
            </a:endParaRPr>
          </a:p>
        </p:txBody>
      </p:sp>
      <p:pic>
        <p:nvPicPr>
          <p:cNvPr id="4" name="Picture 2" descr="C:\Users\123\Desktop\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3400" y="152400"/>
            <a:ext cx="914399" cy="9176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153400" cy="990600"/>
          </a:xfrm>
        </p:spPr>
        <p:txBody>
          <a:bodyPr>
            <a:noAutofit/>
          </a:bodyPr>
          <a:lstStyle/>
          <a:p>
            <a:r>
              <a:rPr lang="en-GB" sz="3600" dirty="0" smtClean="0">
                <a:latin typeface="Cambria" pitchFamily="18" charset="0"/>
              </a:rPr>
              <a:t>Availability of MT2:</a:t>
            </a:r>
            <a:r>
              <a:rPr lang="en-US" sz="3600" dirty="0" smtClean="0">
                <a:latin typeface="Cambria" pitchFamily="18" charset="0"/>
              </a:rPr>
              <a:t/>
            </a:r>
            <a:br>
              <a:rPr lang="en-US" sz="3600" dirty="0" smtClean="0">
                <a:latin typeface="Cambria" pitchFamily="18" charset="0"/>
              </a:rPr>
            </a:br>
            <a:endParaRPr lang="en-US" sz="3600" dirty="0" smtClean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461248" cy="5257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GB" sz="2400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   </a:t>
            </a:r>
            <a:r>
              <a:rPr lang="en-GB" sz="2400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  <a:ea typeface="+mj-ea"/>
                <a:cs typeface="+mj-cs"/>
              </a:rPr>
              <a:t>The sunless tanning substance is available in two major forms, which are as follows:</a:t>
            </a:r>
          </a:p>
          <a:p>
            <a:pPr algn="just">
              <a:buNone/>
            </a:pPr>
            <a:endParaRPr lang="en-US" sz="2400" dirty="0" smtClean="0">
              <a:solidFill>
                <a:schemeClr val="tx1">
                  <a:lumMod val="95000"/>
                </a:schemeClr>
              </a:solidFill>
              <a:latin typeface="Cambria" pitchFamily="18" charset="0"/>
              <a:ea typeface="+mj-ea"/>
              <a:cs typeface="+mj-cs"/>
            </a:endParaRPr>
          </a:p>
          <a:p>
            <a:pPr lvl="0"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  <a:ea typeface="+mj-ea"/>
                <a:cs typeface="+mj-cs"/>
              </a:rPr>
              <a:t>   Tanning Injections</a:t>
            </a:r>
            <a:endParaRPr lang="en-US" sz="2400" dirty="0" smtClean="0">
              <a:solidFill>
                <a:schemeClr val="tx1">
                  <a:lumMod val="95000"/>
                </a:schemeClr>
              </a:solidFill>
              <a:latin typeface="Cambria" pitchFamily="18" charset="0"/>
              <a:ea typeface="+mj-ea"/>
              <a:cs typeface="+mj-cs"/>
            </a:endParaRPr>
          </a:p>
          <a:p>
            <a:pPr lvl="0" algn="just">
              <a:buFont typeface="Wingdings" pitchFamily="2" charset="2"/>
              <a:buChar char="ü"/>
            </a:pPr>
            <a:r>
              <a:rPr lang="en-GB" sz="2400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  <a:ea typeface="+mj-ea"/>
                <a:cs typeface="+mj-cs"/>
              </a:rPr>
              <a:t>    Nasal Sprays</a:t>
            </a:r>
          </a:p>
          <a:p>
            <a:pPr lvl="0" algn="just">
              <a:buNone/>
            </a:pPr>
            <a:endParaRPr lang="en-US" sz="2400" dirty="0" smtClean="0">
              <a:solidFill>
                <a:schemeClr val="tx1">
                  <a:lumMod val="95000"/>
                </a:schemeClr>
              </a:solidFill>
              <a:latin typeface="Cambria" pitchFamily="18" charset="0"/>
              <a:ea typeface="+mj-ea"/>
              <a:cs typeface="+mj-cs"/>
            </a:endParaRPr>
          </a:p>
          <a:p>
            <a:pPr algn="just">
              <a:buNone/>
            </a:pPr>
            <a:r>
              <a:rPr lang="en-GB" sz="2400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  <a:ea typeface="+mj-ea"/>
                <a:cs typeface="+mj-cs"/>
              </a:rPr>
              <a:t>    However, the use of </a:t>
            </a:r>
            <a:r>
              <a:rPr lang="en-GB" sz="2400" dirty="0" err="1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  <a:ea typeface="+mj-ea"/>
                <a:cs typeface="+mj-cs"/>
              </a:rPr>
              <a:t>Melanotan</a:t>
            </a:r>
            <a:r>
              <a:rPr lang="en-GB" sz="2400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  <a:ea typeface="+mj-ea"/>
                <a:cs typeface="+mj-cs"/>
              </a:rPr>
              <a:t> 2 in its </a:t>
            </a:r>
            <a:r>
              <a:rPr lang="en-GB" sz="2400" dirty="0" err="1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  <a:ea typeface="+mj-ea"/>
                <a:cs typeface="+mj-cs"/>
              </a:rPr>
              <a:t>injectable</a:t>
            </a:r>
            <a:r>
              <a:rPr lang="en-GB" sz="2400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  <a:ea typeface="+mj-ea"/>
                <a:cs typeface="+mj-cs"/>
              </a:rPr>
              <a:t> form is preferred more profitable, as it renders the result in lesser time.</a:t>
            </a:r>
            <a:endParaRPr lang="en-US" sz="2400" dirty="0" smtClean="0">
              <a:solidFill>
                <a:schemeClr val="tx1">
                  <a:lumMod val="95000"/>
                </a:schemeClr>
              </a:solidFill>
              <a:latin typeface="Cambria" pitchFamily="18" charset="0"/>
              <a:ea typeface="+mj-ea"/>
              <a:cs typeface="+mj-cs"/>
            </a:endParaRPr>
          </a:p>
          <a:p>
            <a:pPr algn="just">
              <a:buNone/>
            </a:pPr>
            <a:endParaRPr lang="en-US" sz="2400" dirty="0" smtClean="0">
              <a:solidFill>
                <a:schemeClr val="tx1">
                  <a:lumMod val="95000"/>
                </a:schemeClr>
              </a:solidFill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4" name="Picture 2" descr="C:\Users\123\Desktop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152400"/>
            <a:ext cx="914399" cy="9176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7772400" cy="1143000"/>
          </a:xfrm>
        </p:spPr>
        <p:txBody>
          <a:bodyPr>
            <a:noAutofit/>
          </a:bodyPr>
          <a:lstStyle/>
          <a:p>
            <a:r>
              <a:rPr lang="en-GB" sz="3600" dirty="0" smtClean="0">
                <a:latin typeface="Cambria" pitchFamily="18" charset="0"/>
              </a:rPr>
              <a:t>Benefits of Melanotan2:</a:t>
            </a:r>
            <a:r>
              <a:rPr lang="en-US" sz="3600" dirty="0" smtClean="0">
                <a:latin typeface="Cambria" pitchFamily="18" charset="0"/>
              </a:rPr>
              <a:t/>
            </a:r>
            <a:br>
              <a:rPr lang="en-US" sz="3600" dirty="0" smtClean="0">
                <a:latin typeface="Cambria" pitchFamily="18" charset="0"/>
              </a:rPr>
            </a:br>
            <a:endParaRPr lang="en-US" sz="3600" dirty="0" smtClean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828800"/>
            <a:ext cx="8153400" cy="449580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sz="2600" dirty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 </a:t>
            </a:r>
            <a:r>
              <a:rPr lang="en-US" sz="2600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   </a:t>
            </a:r>
            <a:r>
              <a:rPr lang="en-GB" sz="2600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Despite </a:t>
            </a:r>
            <a:r>
              <a:rPr lang="en-GB" sz="2600" dirty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of several criticisms, the regular uses of </a:t>
            </a:r>
            <a:r>
              <a:rPr lang="en-GB" sz="2600" dirty="0" err="1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Melanotan</a:t>
            </a:r>
            <a:r>
              <a:rPr lang="en-GB" sz="2600" dirty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 2 substances yield various benefits, which are as follows</a:t>
            </a:r>
            <a:r>
              <a:rPr lang="en-GB" sz="2600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:</a:t>
            </a:r>
          </a:p>
          <a:p>
            <a:pPr algn="just">
              <a:lnSpc>
                <a:spcPct val="150000"/>
              </a:lnSpc>
              <a:buNone/>
            </a:pPr>
            <a:endParaRPr lang="en-US" sz="2600" dirty="0">
              <a:solidFill>
                <a:schemeClr val="tx1">
                  <a:lumMod val="95000"/>
                </a:schemeClr>
              </a:solidFill>
              <a:latin typeface="Cambria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GB" sz="2600" dirty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Helps in weight loss treatment</a:t>
            </a:r>
            <a:endParaRPr lang="en-US" sz="2600" dirty="0">
              <a:solidFill>
                <a:schemeClr val="tx1">
                  <a:lumMod val="95000"/>
                </a:schemeClr>
              </a:solidFill>
              <a:latin typeface="Cambria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GB" sz="2600" dirty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Helps in lowering the </a:t>
            </a:r>
            <a:endParaRPr lang="en-US" sz="2600" dirty="0">
              <a:solidFill>
                <a:schemeClr val="tx1">
                  <a:lumMod val="95000"/>
                </a:schemeClr>
              </a:solidFill>
              <a:latin typeface="Cambria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GB" sz="2600" dirty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Reducing the risk of cancer</a:t>
            </a:r>
            <a:endParaRPr lang="en-US" sz="2600" dirty="0">
              <a:solidFill>
                <a:schemeClr val="tx1">
                  <a:lumMod val="95000"/>
                </a:schemeClr>
              </a:solidFill>
              <a:latin typeface="Cambria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GB" sz="2600" dirty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Avoid the harshness of Sunburns and Rashes</a:t>
            </a:r>
            <a:endParaRPr lang="en-US" sz="2600" dirty="0">
              <a:solidFill>
                <a:schemeClr val="tx1">
                  <a:lumMod val="95000"/>
                </a:schemeClr>
              </a:solidFill>
              <a:latin typeface="Cambria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GB" sz="2600" dirty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Prevent Erectile Dysfunction in Male</a:t>
            </a:r>
            <a:endParaRPr lang="en-US" sz="2600" dirty="0">
              <a:solidFill>
                <a:schemeClr val="tx1">
                  <a:lumMod val="95000"/>
                </a:schemeClr>
              </a:solidFill>
              <a:latin typeface="Cambria" pitchFamily="18" charset="0"/>
            </a:endParaRPr>
          </a:p>
          <a:p>
            <a:pPr lvl="0" algn="just">
              <a:lnSpc>
                <a:spcPct val="150000"/>
              </a:lnSpc>
            </a:pPr>
            <a:r>
              <a:rPr lang="en-GB" sz="2600" dirty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Helps in treating skin infections, like eczemas, sun cracks, etc. </a:t>
            </a:r>
            <a:endParaRPr lang="en-US" sz="2600" dirty="0">
              <a:solidFill>
                <a:schemeClr val="tx1">
                  <a:lumMod val="95000"/>
                </a:schemeClr>
              </a:solidFill>
              <a:latin typeface="Cambria" pitchFamily="18" charset="0"/>
            </a:endParaRPr>
          </a:p>
          <a:p>
            <a:pPr algn="just">
              <a:buNone/>
            </a:pPr>
            <a:endParaRPr lang="en-US" dirty="0">
              <a:solidFill>
                <a:schemeClr val="tx1">
                  <a:lumMod val="95000"/>
                </a:schemeClr>
              </a:solidFill>
              <a:latin typeface="Cambria" pitchFamily="18" charset="0"/>
            </a:endParaRPr>
          </a:p>
        </p:txBody>
      </p:sp>
      <p:pic>
        <p:nvPicPr>
          <p:cNvPr id="4" name="Picture 2" descr="C:\Users\123\Desktop\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152400"/>
            <a:ext cx="914399" cy="9176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For More details: Visit our Website</a:t>
            </a:r>
          </a:p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Company Name: </a:t>
            </a:r>
            <a:r>
              <a:rPr lang="en-US" dirty="0" err="1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Tanxtreme</a:t>
            </a:r>
            <a:endParaRPr lang="en-US" dirty="0" smtClean="0">
              <a:solidFill>
                <a:schemeClr val="tx1">
                  <a:lumMod val="95000"/>
                </a:schemeClr>
              </a:solidFill>
              <a:latin typeface="Cambria" pitchFamily="18" charset="0"/>
            </a:endParaRPr>
          </a:p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</a:rPr>
              <a:t>Website: 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  <a:latin typeface="Cambria" pitchFamily="18" charset="0"/>
                <a:hlinkClick r:id="rId2"/>
              </a:rPr>
              <a:t>http://www.tanxtreme.com/</a:t>
            </a:r>
            <a:endParaRPr lang="en-US" dirty="0" smtClean="0">
              <a:solidFill>
                <a:schemeClr val="tx1">
                  <a:lumMod val="9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en-US" dirty="0" smtClean="0">
              <a:solidFill>
                <a:schemeClr val="tx1">
                  <a:lumMod val="9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en-US" dirty="0" smtClean="0">
              <a:solidFill>
                <a:schemeClr val="tx1">
                  <a:lumMod val="95000"/>
                </a:schemeClr>
              </a:solidFill>
              <a:latin typeface="Cambria" pitchFamily="18" charset="0"/>
            </a:endParaRPr>
          </a:p>
          <a:p>
            <a:pPr>
              <a:buNone/>
            </a:pPr>
            <a:endParaRPr lang="en-US" dirty="0">
              <a:solidFill>
                <a:schemeClr val="tx1">
                  <a:lumMod val="95000"/>
                </a:schemeClr>
              </a:solidFill>
              <a:latin typeface="Cambria" pitchFamily="18" charset="0"/>
            </a:endParaRPr>
          </a:p>
        </p:txBody>
      </p:sp>
      <p:pic>
        <p:nvPicPr>
          <p:cNvPr id="4" name="Picture 2" descr="C:\Users\123\Desktop\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152400"/>
            <a:ext cx="914399" cy="9176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48</TotalTime>
  <Words>338</Words>
  <Application>Microsoft Office PowerPoint</Application>
  <PresentationFormat>On-screen Show (4:3)</PresentationFormat>
  <Paragraphs>30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Prevent your Tanning by using MT2 Melanotan UK</vt:lpstr>
      <vt:lpstr> Experience Sunless Tanning through MT2  </vt:lpstr>
      <vt:lpstr>How It Works? </vt:lpstr>
      <vt:lpstr>Availability of MT2: </vt:lpstr>
      <vt:lpstr>Benefits of Melanotan2: </vt:lpstr>
      <vt:lpstr>Contact 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MT2 Melanotan UK</dc:title>
  <dc:creator>123</dc:creator>
  <cp:lastModifiedBy>123</cp:lastModifiedBy>
  <cp:revision>24</cp:revision>
  <dcterms:created xsi:type="dcterms:W3CDTF">2015-01-21T10:09:47Z</dcterms:created>
  <dcterms:modified xsi:type="dcterms:W3CDTF">2015-01-21T11:17:27Z</dcterms:modified>
</cp:coreProperties>
</file>