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다윗은 나이를 많이 먹어서 늙었을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아들 솔로몬을 이스라엘의 왕으로 세웠다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시므이의 아들은 야핫과 시나와 여우스와 브리아이다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네 사람도 시므이의 아들이다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0359232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야핫은 족장이고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다음은 시사이다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여우스와 브리아는 아들이 많지 않아서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한 집안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한 갈래로 간주되었다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8990621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고핫의 아들은 아므람과 이스할과 헤브론과 웃시엘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네 사람이다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4678533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아므람의 아들은 아론과 모세이다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아론을 성별하였는데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그와 그의 아들들은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가장 거룩한 물건들을 영원히 거룩하게 맡아서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 앞에서 분향하여 섬기며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영원히 주님의 이름으로 복을 빌게 하려고 성별하였다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2999020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하나님의 사람 모세의 아들들은 레위 지파에 등록되어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7660677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모세의 아들은 게르솜과 엘리에셀이다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0656074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게르솜의 아들 가운데서 스브엘은 족장이다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9088061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엘리에셀의 아들 가운데서는 르하뱌가 족장이다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엘리에셀에게는 다른 아들이 없었지만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르하뱌에게는 아들이 아주 많았다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7686679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이스할의 아들 가운데서 족장은 슬로밋이다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379995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헤브론의 아들 가운데서 족장은 여리야이고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다음은 아마랴이고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셋째는 야하시엘이고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넷째는 여가므암이다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322871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 왕은 이스라엘 모든 지도자와 제사장과 레위 사람을 불러모았다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4824808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웃시엘의 아들 가운데서 족장은 미가이고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다음은 잇시야이다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9246114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므라리의 아들은 마흘리와 무시이다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마흘리의 아들로는 엘르아살과 기스가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0596499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엘르아살은 아들은 없이 딸들만 남겨 두고 죽었다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그의 조카인 기스의 아들들이 그의 딸들에게 장가 들었다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926794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무시의 아들로는 마흘리와 에델과 여레못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세 사람이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2428071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각자의 가문별로 인구를 조사하여 이름이 기록된 레위의 자손으로서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성전에서 섬기는 일을 하는 스무 살이 넘은 각 가문의 족장들이다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8747678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다윗이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이스라엘의 하나님께서 그의 백성에게 평안을 주시고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예루살렘에 영원히 계실 것이므로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4147623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레위 사람이 다시는 성막과 그를 섬기는 모든 기구를 멜 필요가 없다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4499023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다윗의 유언에 따라 스무 살이 넘은 레위 자손을 조사하였다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1869779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그들의 임무는 아론의 자손을 도와 주님의 성전과 뜰과 방을 보살피고 모든 거룩한 물건을 깨끗이 닦는 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곧 하나님의 성전에서 섬기는 일과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9188922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23:29.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상 위에 늘 차려 놓는 빵과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곡식제물의 밀가루와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누룩을 넣지 않고 만든 빵을 냄비로 굽는 일과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반죽하는 일과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저울질을 하고 자로 재는 모든 일을 맡았다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268399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서른 살이 넘은 레위 사람의 인구를 조사하였는데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남자의 수가 모두 삼만 팔천 명이었다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3586326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23:30.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아침 저녁으로 주님께 감사와 찬송을 드리며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1958304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23:31.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안식일과 초하루와 절기에 주님께 번제를 드리되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규례에 따라 정한 수대로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거르지 않고 항상 주님 앞에 드리는 일을 맡았다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31811520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23:32.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그들은 회막과 성소를 보살피는 책임과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그들의 친족 아론 자손을 도와 주님의 성전에서 섬기는 책임을 맡았다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360360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가운데 이만 사천 명은 주님의 성전 일을 맡은 사람이고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육천 명은 서기관과 재판관이고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408004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사천 명은 문지기이고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나머지 사천 명은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다윗이 찬양하는 데 쓰려고 만든 악기로 주님을 찬양하는 사람이다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104219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다윗은 레위의 자손 게르손과 고핫과 므라리를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족속을 따라 갈래별로 나누었다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18774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게르손 족속에는 라단과 시므이가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305205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라단의 아들은 족장 여히엘과 세담과 요엘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세 사람이다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1356691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시므이의 아들은 슬로밋과 하시엘과 하란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세 사람이고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이들 모두가 라단 가문의 족장이다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567880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658</Words>
  <Application>Microsoft Office PowerPoint</Application>
  <PresentationFormat>화면 슬라이드 쇼(16:9)</PresentationFormat>
  <Paragraphs>64</Paragraphs>
  <Slides>32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32</vt:i4>
      </vt:variant>
    </vt:vector>
  </HeadingPairs>
  <TitlesOfParts>
    <vt:vector size="37" baseType="lpstr">
      <vt:lpstr>나눔스퀘어 ExtraBold</vt:lpstr>
      <vt:lpstr>Aptos</vt:lpstr>
      <vt:lpstr>Aptos Display</vt:lpstr>
      <vt:lpstr>Arial</vt:lpstr>
      <vt:lpstr>Office 테마</vt:lpstr>
      <vt:lpstr>대상 23:1. 다윗은 나이를 많이 먹어서 늙었을 때에, 아들 솔로몬을 이스라엘의 왕으로 세웠다.</vt:lpstr>
      <vt:lpstr>대상 23:2. 다윗 왕은 이스라엘 모든 지도자와 제사장과 레위 사람을 불러모았다.</vt:lpstr>
      <vt:lpstr>대상 23:3. 서른 살이 넘은 레위 사람의 인구를 조사하였는데, 남자의 수가 모두 삼만 팔천 명이었다.</vt:lpstr>
      <vt:lpstr>대상 23:4. 이 가운데 이만 사천 명은 주님의 성전 일을 맡은 사람이고, 육천 명은 서기관과 재판관이고,</vt:lpstr>
      <vt:lpstr>대상 23:5. 사천 명은 문지기이고, 나머지 사천 명은, 다윗이 찬양하는 데 쓰려고 만든 악기로 주님을 찬양하는 사람이다.</vt:lpstr>
      <vt:lpstr>대상 23:6. 다윗은 레위의 자손 게르손과 고핫과 므라리를, 족속을 따라 갈래별로 나누었다.</vt:lpstr>
      <vt:lpstr>대상 23:7. 게르손 족속에는 라단과 시므이가 있다.</vt:lpstr>
      <vt:lpstr>대상 23:8. 라단의 아들은 족장 여히엘과 세담과 요엘, 이렇게 세 사람이다.</vt:lpstr>
      <vt:lpstr>대상 23:9. 시므이의 아들은 슬로밋과 하시엘과 하란, 이렇게 세 사람이고, 이들 모두가 라단 가문의 족장이다.</vt:lpstr>
      <vt:lpstr>대상 23:10. 또 시므이의 아들은 야핫과 시나와 여우스와 브리아이다. 이 네 사람도 시므이의 아들이다.</vt:lpstr>
      <vt:lpstr>대상 23:11. 야핫은 족장이고, 그 다음은 시사이다. 여우스와 브리아는 아들이 많지 않아서, 한 집안, 한 갈래로 간주되었다.</vt:lpstr>
      <vt:lpstr>대상 23:12. 고핫의 아들은 아므람과 이스할과 헤브론과 웃시엘, 이렇게 네 사람이다.</vt:lpstr>
      <vt:lpstr>대상 23:13. 아므람의 아들은 아론과 모세이다. 아론을 성별하였는데, 그와 그의 아들들은, 가장 거룩한 물건들을 영원히 거룩하게 맡아서, 주님 앞에서 분향하여 섬기며, 영원히 주님의 이름으로 복을 빌게 하려고 성별하였다.</vt:lpstr>
      <vt:lpstr>대상 23:14. 하나님의 사람 모세의 아들들은 레위 지파에 등록되어 있다.</vt:lpstr>
      <vt:lpstr>대상 23:15. 모세의 아들은 게르솜과 엘리에셀이다.</vt:lpstr>
      <vt:lpstr>대상 23:16. 게르솜의 아들 가운데서 스브엘은 족장이다.</vt:lpstr>
      <vt:lpstr>대상 23:17. 엘리에셀의 아들 가운데서는 르하뱌가 족장이다. 엘리에셀에게는 다른 아들이 없었지만, 르하뱌에게는 아들이 아주 많았다.</vt:lpstr>
      <vt:lpstr>대상 23:18. 이스할의 아들 가운데서 족장은 슬로밋이다.</vt:lpstr>
      <vt:lpstr>대상 23:19. 헤브론의 아들 가운데서 족장은 여리야이고, 그 다음은 아마랴이고, 셋째는 야하시엘이고, 넷째는 여가므암이다.</vt:lpstr>
      <vt:lpstr>대상 23:20. 웃시엘의 아들 가운데서 족장은 미가이고, 그 다음은 잇시야이다.</vt:lpstr>
      <vt:lpstr>대상 23:21. 므라리의 아들은 마흘리와 무시이다. 마흘리의 아들로는 엘르아살과 기스가 있다.</vt:lpstr>
      <vt:lpstr>대상 23:22. 엘르아살은 아들은 없이 딸들만 남겨 두고 죽었다. 그래서 그의 조카인 기스의 아들들이 그의 딸들에게 장가 들었다.</vt:lpstr>
      <vt:lpstr>대상 23:23. 또 무시의 아들로는 마흘리와 에델과 여레못, 이렇게 세 사람이 있다.</vt:lpstr>
      <vt:lpstr>대상 23:24. 이들은, 각자의 가문별로 인구를 조사하여 이름이 기록된 레위의 자손으로서, 주님의 성전에서 섬기는 일을 하는 스무 살이 넘은 각 가문의 족장들이다.</vt:lpstr>
      <vt:lpstr>대상 23:25. 다윗이 말하였다. "주 이스라엘의 하나님께서 그의 백성에게 평안을 주시고, 예루살렘에 영원히 계실 것이므로,</vt:lpstr>
      <vt:lpstr>대상 23:26. 레위 사람이 다시는 성막과 그를 섬기는 모든 기구를 멜 필요가 없다."</vt:lpstr>
      <vt:lpstr>대상 23:27. 다윗의 유언에 따라 스무 살이 넘은 레위 자손을 조사하였다.</vt:lpstr>
      <vt:lpstr>대상 23:28. 그들의 임무는 아론의 자손을 도와 주님의 성전과 뜰과 방을 보살피고 모든 거룩한 물건을 깨끗이 닦는 일, 곧 하나님의 성전에서 섬기는 일과,</vt:lpstr>
      <vt:lpstr>대상 23:29. 또 상 위에 늘 차려 놓는 빵과, 곡식제물의 밀가루와, 누룩을 넣지 않고 만든 빵을 냄비로 굽는 일과, 반죽하는 일과, 저울질을 하고 자로 재는 모든 일을 맡았다.</vt:lpstr>
      <vt:lpstr>대상 23:30. 또 아침 저녁으로 주님께 감사와 찬송을 드리며,</vt:lpstr>
      <vt:lpstr>대상 23:31. 안식일과 초하루와 절기에 주님께 번제를 드리되, 규례에 따라 정한 수대로, 거르지 않고 항상 주님 앞에 드리는 일을 맡았다.</vt:lpstr>
      <vt:lpstr>대상 23:32. 이렇게 그들은 회막과 성소를 보살피는 책임과, 그들의 친족 아론 자손을 도와 주님의 성전에서 섬기는 책임을 맡았다.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2024-10-24T03:45:07Z</dcterms:modified>
</cp:coreProperties>
</file>

<file path=docProps/thumbnail.jpeg>
</file>