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A910"/>
    <a:srgbClr val="EFB31D"/>
    <a:srgbClr val="F2C143"/>
    <a:srgbClr val="BD3939"/>
    <a:srgbClr val="B15A44"/>
    <a:srgbClr val="D2BDAA"/>
    <a:srgbClr val="AA8360"/>
    <a:srgbClr val="503022"/>
    <a:srgbClr val="F0A229"/>
    <a:srgbClr val="6D1D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906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975CB-CB99-4CE5-9194-6FF8A3670C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4C1CE4-6101-44FF-8BF2-384B87FB18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F7E116-1FE2-46D4-B80A-E8F128737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5B91EE-0D12-48F0-A6D0-B21B4EAF5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82904E-3CD1-4291-8288-1D023D0DA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72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F31CC-E3C2-4A0D-B577-540D914BC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6A3AEC-3815-4A39-8CAC-125EB62AD9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A0811-B1B2-4077-A4EB-A9B4B4C0D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A1F01-4C0C-4A71-BB1B-329BDDB97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C058E-521E-47F9-98C5-696B7D820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257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C57CFE6-43C8-4819-ADF5-3F0679AB9F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8E10A3-4E2A-48D5-87E9-CA53485E52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EAEF2D-41E0-4FBE-9D97-B55474F21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E64771-D053-4344-80B1-6EA5AA65D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08CE0-D23D-4E27-852C-010B88A67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17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9F462-944C-4D88-B3FE-B71DCF542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C20B8D-3D56-4116-9D07-009190ED96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67AAEE-6C3C-4CA2-9782-80C9D5A43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2C0989-5A93-4A1A-84B6-BCD50B1B1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C22DA2-F396-4DF8-A73F-6D576CF64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15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71C60-CD7B-4528-BEB5-BDAB021559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9EAA3-C162-407A-9003-C535C6B22B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6CF3DB-4888-4CA7-B570-A0E929E07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1C0BE-B948-4A26-A8A0-5EE70F0F0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CEF12-6729-4717-AA2F-3FDFFCD69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556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120BD9-B8EB-4F3C-8E09-F4C012252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0F053-2729-41C4-98D1-30F411E2A3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4811F7-0F12-4696-A5F5-7489C8145F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1F6E4E-F0C4-4940-B21B-5D5699AE8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5C2782-71E0-43BE-A10A-F8AA53BE3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44CE69-3E43-4908-A8B3-BCD230B19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27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EF407-9BE4-4ACE-81E8-6A0C03589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4B8708-340A-47C6-94D9-217DD82CF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98F520-9CE7-44F4-9E8E-BA447759A3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5DEAEB-4481-4F2D-8553-81DFF9F645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FDC23C-3BA7-423E-8FB6-41E509249B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1F3F50-D12A-410C-A42B-E6C79201F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EC5EC8-C5CF-4BBE-A711-CD092AA5B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A98D4A-7FA3-4509-82A2-05A9A53C8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359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1E52B-66F2-456F-8518-440EB1767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26E9D0-9FA4-4B6A-91DB-0A6319690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D1B762-1202-4482-BC48-35CAF79B3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CB4851-1918-4F20-8041-0E9213285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249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DAC3E4-1537-409A-9848-300CFCAF9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16050A-F2AA-411E-8FA7-8CC7ACCD4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507891-6060-4947-B512-7F7CF577A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90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2C51B-4442-4D7E-923D-01BDBE453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23400C-80F8-45DB-AFB0-722D7FE000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8C6DD-EC1D-44A1-8FC5-BEEBF06923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8373DF-7D20-4EAC-B009-ECFB6497C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DD253C-3F8E-417B-A5CE-037E0D060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17320-40FC-47EE-B065-8CF2E442D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950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69FF0-DFA6-4547-B3FC-F02823811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597E91-4A21-4A41-B968-EA8B13F1FF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BC8867-C670-4826-89F3-8CC2C4AFAA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95F192-0D46-4229-8C52-A03DBC532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546123-BBC1-4888-93F7-18906FC31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13C0DC-6378-4EFD-A26B-545D05083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787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2B57C2-D5A7-4E4C-968A-D6B5B0A21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07719F-AE00-407E-99BF-BE1AA6A056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D28CD9-E906-40BE-98EA-5898CC4A0A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82924-D6B8-4F62-A793-E9A9EC0D9F25}" type="datetimeFigureOut">
              <a:rPr lang="en-US" smtClean="0"/>
              <a:t>8/3/2021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287E8-C8B6-4353-AC88-36697A2C77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390548-7E1F-4249-9E32-798B46D515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D4AFB-F82F-43A6-A6D8-60407145E3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225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">
            <a:extLst>
              <a:ext uri="{FF2B5EF4-FFF2-40B4-BE49-F238E27FC236}">
                <a16:creationId xmlns:a16="http://schemas.microsoft.com/office/drawing/2014/main" id="{C62657C7-01A6-4DC7-9F84-522461DEAB14}"/>
              </a:ext>
            </a:extLst>
          </p:cNvPr>
          <p:cNvSpPr/>
          <p:nvPr/>
        </p:nvSpPr>
        <p:spPr>
          <a:xfrm>
            <a:off x="1524" y="0"/>
            <a:ext cx="12188952" cy="6858000"/>
          </a:xfrm>
          <a:prstGeom prst="rect">
            <a:avLst/>
          </a:prstGeom>
          <a:blipFill>
            <a:blip r:embed="rId2"/>
            <a:srcRect/>
            <a:stretch>
              <a:fillRect l="-21622" t="-7669" b="-3644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FEC3758-AC85-446B-9DB8-0C7B2CB6C652}"/>
              </a:ext>
            </a:extLst>
          </p:cNvPr>
          <p:cNvSpPr/>
          <p:nvPr/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rgbClr val="4D2307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YOUR LOGO">
            <a:extLst>
              <a:ext uri="{FF2B5EF4-FFF2-40B4-BE49-F238E27FC236}">
                <a16:creationId xmlns:a16="http://schemas.microsoft.com/office/drawing/2014/main" id="{11D61D3D-EA32-40DD-809B-0EC6A3FA66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10470" y="415325"/>
            <a:ext cx="746964" cy="39423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E3AE5E1-106A-47E5-9406-C0DE4C93D49E}"/>
              </a:ext>
            </a:extLst>
          </p:cNvPr>
          <p:cNvSpPr/>
          <p:nvPr/>
        </p:nvSpPr>
        <p:spPr>
          <a:xfrm rot="8061553">
            <a:off x="6510611" y="1210359"/>
            <a:ext cx="4517136" cy="4516282"/>
          </a:xfrm>
          <a:prstGeom prst="rect">
            <a:avLst/>
          </a:prstGeom>
          <a:solidFill>
            <a:srgbClr val="FD2C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AF29F6F-6A98-40FE-BEE8-235566D70F42}"/>
              </a:ext>
            </a:extLst>
          </p:cNvPr>
          <p:cNvSpPr/>
          <p:nvPr/>
        </p:nvSpPr>
        <p:spPr>
          <a:xfrm rot="8454762">
            <a:off x="6665956" y="1170858"/>
            <a:ext cx="4517136" cy="45162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169846D-1016-41BE-B4DA-297C657B445A}"/>
              </a:ext>
            </a:extLst>
          </p:cNvPr>
          <p:cNvSpPr/>
          <p:nvPr/>
        </p:nvSpPr>
        <p:spPr>
          <a:xfrm rot="6510807">
            <a:off x="8401310" y="1050469"/>
            <a:ext cx="874688" cy="8746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15">
            <a:extLst>
              <a:ext uri="{FF2B5EF4-FFF2-40B4-BE49-F238E27FC236}">
                <a16:creationId xmlns:a16="http://schemas.microsoft.com/office/drawing/2014/main" id="{EA1E3231-E415-42A0-9817-B6269C9723CD}"/>
              </a:ext>
            </a:extLst>
          </p:cNvPr>
          <p:cNvSpPr txBox="1"/>
          <p:nvPr/>
        </p:nvSpPr>
        <p:spPr>
          <a:xfrm>
            <a:off x="8420861" y="1013396"/>
            <a:ext cx="8002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rgbClr val="FD2C1B"/>
                </a:solidFill>
                <a:latin typeface="Bebas Neue" panose="020B0606020202050201" pitchFamily="34" charset="0"/>
              </a:rPr>
              <a:t>15</a:t>
            </a:r>
          </a:p>
        </p:txBody>
      </p:sp>
      <p:sp>
        <p:nvSpPr>
          <p:cNvPr id="14" name="TIPS FOR YOUR">
            <a:extLst>
              <a:ext uri="{FF2B5EF4-FFF2-40B4-BE49-F238E27FC236}">
                <a16:creationId xmlns:a16="http://schemas.microsoft.com/office/drawing/2014/main" id="{41E03C41-813D-4BDB-97E8-ED05386B444E}"/>
              </a:ext>
            </a:extLst>
          </p:cNvPr>
          <p:cNvSpPr txBox="1"/>
          <p:nvPr/>
        </p:nvSpPr>
        <p:spPr>
          <a:xfrm>
            <a:off x="7101718" y="1916139"/>
            <a:ext cx="355417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  <a:latin typeface="Bebas Neue" panose="020B0606020202050201" pitchFamily="34" charset="0"/>
              </a:rPr>
              <a:t>TIPS FOR YOUR</a:t>
            </a:r>
          </a:p>
        </p:txBody>
      </p:sp>
      <p:sp>
        <p:nvSpPr>
          <p:cNvPr id="20" name="Right Triangle 19">
            <a:extLst>
              <a:ext uri="{FF2B5EF4-FFF2-40B4-BE49-F238E27FC236}">
                <a16:creationId xmlns:a16="http://schemas.microsoft.com/office/drawing/2014/main" id="{63E58445-7601-434A-9225-7191F9464215}"/>
              </a:ext>
            </a:extLst>
          </p:cNvPr>
          <p:cNvSpPr/>
          <p:nvPr/>
        </p:nvSpPr>
        <p:spPr>
          <a:xfrm>
            <a:off x="-551307" y="4328357"/>
            <a:ext cx="3092650" cy="3362633"/>
          </a:xfrm>
          <a:prstGeom prst="rtTriangl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WORKOUT">
            <a:extLst>
              <a:ext uri="{FF2B5EF4-FFF2-40B4-BE49-F238E27FC236}">
                <a16:creationId xmlns:a16="http://schemas.microsoft.com/office/drawing/2014/main" id="{EBB79A96-25F5-4906-8ED6-504571625CD5}"/>
              </a:ext>
            </a:extLst>
          </p:cNvPr>
          <p:cNvSpPr txBox="1"/>
          <p:nvPr/>
        </p:nvSpPr>
        <p:spPr>
          <a:xfrm>
            <a:off x="5747687" y="2363583"/>
            <a:ext cx="6442789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00" dirty="0">
                <a:solidFill>
                  <a:schemeClr val="bg1"/>
                </a:solidFill>
                <a:latin typeface="Bebas Neue" panose="020B0606020202050201" pitchFamily="34" charset="0"/>
              </a:rPr>
              <a:t>WORKOUT</a:t>
            </a:r>
          </a:p>
        </p:txBody>
      </p:sp>
      <p:sp>
        <p:nvSpPr>
          <p:cNvPr id="16" name="Daily">
            <a:extLst>
              <a:ext uri="{FF2B5EF4-FFF2-40B4-BE49-F238E27FC236}">
                <a16:creationId xmlns:a16="http://schemas.microsoft.com/office/drawing/2014/main" id="{2DA83C1E-A2B5-424F-91B7-362B66A669BE}"/>
              </a:ext>
            </a:extLst>
          </p:cNvPr>
          <p:cNvSpPr txBox="1"/>
          <p:nvPr/>
        </p:nvSpPr>
        <p:spPr>
          <a:xfrm>
            <a:off x="7434846" y="3641624"/>
            <a:ext cx="306846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dirty="0">
                <a:solidFill>
                  <a:srgbClr val="FD2C1B"/>
                </a:solidFill>
                <a:latin typeface="a Amylase Script" panose="03000503000000000000" pitchFamily="66" charset="0"/>
              </a:rPr>
              <a:t>Daily</a:t>
            </a:r>
          </a:p>
        </p:txBody>
      </p:sp>
      <p:sp>
        <p:nvSpPr>
          <p:cNvPr id="21" name="Right Triangle 20">
            <a:extLst>
              <a:ext uri="{FF2B5EF4-FFF2-40B4-BE49-F238E27FC236}">
                <a16:creationId xmlns:a16="http://schemas.microsoft.com/office/drawing/2014/main" id="{7DA20E09-304A-4A5B-9A01-DE4476683FB9}"/>
              </a:ext>
            </a:extLst>
          </p:cNvPr>
          <p:cNvSpPr/>
          <p:nvPr/>
        </p:nvSpPr>
        <p:spPr>
          <a:xfrm rot="10800000">
            <a:off x="10053479" y="-1165273"/>
            <a:ext cx="3092650" cy="3362633"/>
          </a:xfrm>
          <a:prstGeom prst="rtTriangle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BF99729C-037D-4821-ACAA-3C31D99D9AD1}"/>
              </a:ext>
            </a:extLst>
          </p:cNvPr>
          <p:cNvSpPr/>
          <p:nvPr/>
        </p:nvSpPr>
        <p:spPr>
          <a:xfrm rot="10800000">
            <a:off x="8628901" y="5153327"/>
            <a:ext cx="680358" cy="35034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2A0A43D-6327-47D9-9D81-5044A0DCFA01}"/>
              </a:ext>
            </a:extLst>
          </p:cNvPr>
          <p:cNvSpPr/>
          <p:nvPr/>
        </p:nvSpPr>
        <p:spPr>
          <a:xfrm rot="8061553">
            <a:off x="698320" y="-3230164"/>
            <a:ext cx="11238785" cy="13108625"/>
          </a:xfrm>
          <a:prstGeom prst="rect">
            <a:avLst/>
          </a:prstGeom>
          <a:noFill/>
          <a:ln w="635000">
            <a:solidFill>
              <a:srgbClr val="FD2C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EE94FEE-6F64-4875-AD3B-1B53AF30989A}"/>
              </a:ext>
            </a:extLst>
          </p:cNvPr>
          <p:cNvSpPr/>
          <p:nvPr/>
        </p:nvSpPr>
        <p:spPr>
          <a:xfrm rot="8311256">
            <a:off x="4036914" y="-1130798"/>
            <a:ext cx="9775218" cy="9635640"/>
          </a:xfrm>
          <a:prstGeom prst="rect">
            <a:avLst/>
          </a:prstGeom>
          <a:noFill/>
          <a:ln w="1270000">
            <a:solidFill>
              <a:schemeClr val="bg1"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250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6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 Amylase Script</vt:lpstr>
      <vt:lpstr>Arial</vt:lpstr>
      <vt:lpstr>Bebas Neue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</dc:creator>
  <cp:lastModifiedBy>My Device is Awesome</cp:lastModifiedBy>
  <cp:revision>6</cp:revision>
  <dcterms:created xsi:type="dcterms:W3CDTF">2021-08-03T03:57:12Z</dcterms:created>
  <dcterms:modified xsi:type="dcterms:W3CDTF">2021-08-03T08:46:51Z</dcterms:modified>
</cp:coreProperties>
</file>