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notesMasterIdLst>
    <p:notesMasterId r:id="rId31"/>
  </p:notesMasterIdLst>
  <p:sldIdLst>
    <p:sldId id="283" r:id="rId2"/>
    <p:sldId id="282" r:id="rId3"/>
    <p:sldId id="258" r:id="rId4"/>
    <p:sldId id="286" r:id="rId5"/>
    <p:sldId id="287" r:id="rId6"/>
    <p:sldId id="290" r:id="rId7"/>
    <p:sldId id="291" r:id="rId8"/>
    <p:sldId id="292" r:id="rId9"/>
    <p:sldId id="261" r:id="rId10"/>
    <p:sldId id="262" r:id="rId11"/>
    <p:sldId id="263" r:id="rId12"/>
    <p:sldId id="266" r:id="rId13"/>
    <p:sldId id="265" r:id="rId14"/>
    <p:sldId id="294" r:id="rId15"/>
    <p:sldId id="272" r:id="rId16"/>
    <p:sldId id="273" r:id="rId17"/>
    <p:sldId id="259" r:id="rId18"/>
    <p:sldId id="256" r:id="rId19"/>
    <p:sldId id="257" r:id="rId20"/>
    <p:sldId id="267" r:id="rId21"/>
    <p:sldId id="269" r:id="rId22"/>
    <p:sldId id="270" r:id="rId23"/>
    <p:sldId id="271" r:id="rId24"/>
    <p:sldId id="274" r:id="rId25"/>
    <p:sldId id="275" r:id="rId26"/>
    <p:sldId id="276" r:id="rId27"/>
    <p:sldId id="277" r:id="rId28"/>
    <p:sldId id="278" r:id="rId29"/>
    <p:sldId id="27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99"/>
    <a:srgbClr val="0000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showOutlineIcons="0">
    <p:restoredLeft sz="15620"/>
    <p:restoredTop sz="94660"/>
  </p:normalViewPr>
  <p:slideViewPr>
    <p:cSldViewPr>
      <p:cViewPr varScale="1">
        <p:scale>
          <a:sx n="108" d="100"/>
          <a:sy n="108" d="100"/>
        </p:scale>
        <p:origin x="-896" y="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F8D76D-3490-4679-B6D0-C529E492B60D}" type="datetimeFigureOut">
              <a:rPr lang="en-US" smtClean="0"/>
              <a:pPr/>
              <a:t>9/18/16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A61B46-8FE6-4111-A3E4-83616531F2D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CA61B46-8FE6-4111-A3E4-83616531F2DD}" type="slidenum">
              <a:rPr lang="en-US" smtClean="0"/>
              <a:pPr/>
              <a:t>29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86E0996-DC70-441C-9CC6-0807F61E3F05}" type="datetimeFigureOut">
              <a:rPr lang="en-US" smtClean="0"/>
              <a:pPr/>
              <a:t>9/18/16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6E0996-DC70-441C-9CC6-0807F61E3F05}" type="datetimeFigureOut">
              <a:rPr lang="en-US" smtClean="0"/>
              <a:pPr/>
              <a:t>9/18/16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6E0996-DC70-441C-9CC6-0807F61E3F05}" type="datetimeFigureOut">
              <a:rPr lang="en-US" smtClean="0"/>
              <a:pPr/>
              <a:t>9/18/16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6E0996-DC70-441C-9CC6-0807F61E3F05}" type="datetimeFigureOut">
              <a:rPr lang="en-US" smtClean="0"/>
              <a:pPr/>
              <a:t>9/18/16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6E0996-DC70-441C-9CC6-0807F61E3F05}" type="datetimeFigureOut">
              <a:rPr lang="en-US" smtClean="0"/>
              <a:pPr/>
              <a:t>9/18/16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6E0996-DC70-441C-9CC6-0807F61E3F05}" type="datetimeFigureOut">
              <a:rPr lang="en-US" smtClean="0"/>
              <a:pPr/>
              <a:t>9/18/16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6E0996-DC70-441C-9CC6-0807F61E3F05}" type="datetimeFigureOut">
              <a:rPr lang="en-US" smtClean="0"/>
              <a:pPr/>
              <a:t>9/18/16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6E0996-DC70-441C-9CC6-0807F61E3F05}" type="datetimeFigureOut">
              <a:rPr lang="en-US" smtClean="0"/>
              <a:pPr/>
              <a:t>9/18/16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6E0996-DC70-441C-9CC6-0807F61E3F05}" type="datetimeFigureOut">
              <a:rPr lang="en-US" smtClean="0"/>
              <a:pPr/>
              <a:t>9/18/16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6E0996-DC70-441C-9CC6-0807F61E3F05}" type="datetimeFigureOut">
              <a:rPr lang="en-US" smtClean="0"/>
              <a:pPr/>
              <a:t>9/18/16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6E0996-DC70-441C-9CC6-0807F61E3F05}" type="datetimeFigureOut">
              <a:rPr lang="en-US" smtClean="0"/>
              <a:pPr/>
              <a:t>9/18/16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DE68E1-2C3A-42C0-840B-68F648F5C3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6E0996-DC70-441C-9CC6-0807F61E3F05}" type="datetimeFigureOut">
              <a:rPr lang="en-US" smtClean="0"/>
              <a:pPr/>
              <a:t>9/18/16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DE68E1-2C3A-42C0-840B-68F648F5C3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5"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w.ly/KNICZ"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 Id="rId3" Type="http://schemas.openxmlformats.org/officeDocument/2006/relationships/image" Target="../media/image2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news.owenslounge.com/2016/07/prophet-bushiri-sells-blood-of-jesus.html?m=1" TargetMode="Externa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66800"/>
            <a:ext cx="6858000" cy="4724400"/>
          </a:xfrm>
          <a:solidFill>
            <a:srgbClr val="FFFF99"/>
          </a:solidFill>
          <a:ln w="28575">
            <a:solidFill>
              <a:schemeClr val="tx1"/>
            </a:solidFill>
          </a:ln>
        </p:spPr>
        <p:txBody>
          <a:bodyPr>
            <a:noAutofit/>
          </a:bodyPr>
          <a:lstStyle/>
          <a:p>
            <a:pPr>
              <a:lnSpc>
                <a:spcPts val="2700"/>
              </a:lnSpc>
            </a:pPr>
            <a:r>
              <a:rPr lang="en-US" sz="3200" b="1" dirty="0">
                <a:solidFill>
                  <a:srgbClr val="FF0000"/>
                </a:solidFill>
              </a:rPr>
              <a:t/>
            </a:r>
            <a:br>
              <a:rPr lang="en-US" sz="3200" b="1" dirty="0">
                <a:solidFill>
                  <a:srgbClr val="FF0000"/>
                </a:solidFill>
              </a:rPr>
            </a:br>
            <a:r>
              <a:rPr lang="en-US" sz="3200" b="1" u="sng" dirty="0" err="1">
                <a:solidFill>
                  <a:srgbClr val="FF0000"/>
                </a:solidFill>
              </a:rPr>
              <a:t>va</a:t>
            </a:r>
            <a:r>
              <a:rPr lang="en-US" sz="3200" b="1" dirty="0" err="1">
                <a:solidFill>
                  <a:srgbClr val="FF0000"/>
                </a:solidFill>
              </a:rPr>
              <a:t>y</a:t>
            </a:r>
            <a:r>
              <a:rPr lang="en-US" sz="3200" b="1" u="sng" dirty="0" err="1">
                <a:solidFill>
                  <a:srgbClr val="FF0000"/>
                </a:solidFill>
              </a:rPr>
              <a:t>ikra</a:t>
            </a:r>
            <a:r>
              <a:rPr lang="en-US" sz="3200" b="1" dirty="0">
                <a:solidFill>
                  <a:srgbClr val="FF0000"/>
                </a:solidFill>
              </a:rPr>
              <a:t> </a:t>
            </a:r>
            <a:r>
              <a:rPr lang="en-US" sz="3200" b="1" dirty="0" err="1">
                <a:solidFill>
                  <a:srgbClr val="FF0000"/>
                </a:solidFill>
              </a:rPr>
              <a:t>Ya’abeets</a:t>
            </a:r>
            <a:r>
              <a:rPr lang="en-US" sz="3200" b="1" dirty="0">
                <a:solidFill>
                  <a:srgbClr val="FF0000"/>
                </a:solidFill>
              </a:rPr>
              <a:t> </a:t>
            </a:r>
            <a:r>
              <a:rPr lang="en-US" sz="3200" b="1" dirty="0" err="1">
                <a:solidFill>
                  <a:srgbClr val="FF0000"/>
                </a:solidFill>
              </a:rPr>
              <a:t>le’Elohey</a:t>
            </a:r>
            <a:r>
              <a:rPr lang="en-US" sz="3200" b="1" dirty="0">
                <a:solidFill>
                  <a:srgbClr val="FF0000"/>
                </a:solidFill>
              </a:rPr>
              <a:t> </a:t>
            </a:r>
            <a:r>
              <a:rPr lang="en-US" sz="3200" b="1" dirty="0" err="1">
                <a:solidFill>
                  <a:srgbClr val="FF0000"/>
                </a:solidFill>
              </a:rPr>
              <a:t>Yisra’el</a:t>
            </a:r>
            <a:r>
              <a:rPr lang="en-US" sz="3200" b="1" dirty="0">
                <a:solidFill>
                  <a:srgbClr val="FF0000"/>
                </a:solidFill>
              </a:rPr>
              <a:t> : </a:t>
            </a:r>
            <a:br>
              <a:rPr lang="en-US" sz="3200" b="1" dirty="0">
                <a:solidFill>
                  <a:srgbClr val="FF0000"/>
                </a:solidFill>
              </a:rPr>
            </a:br>
            <a:r>
              <a:rPr lang="en-US" sz="3200" b="1" dirty="0">
                <a:solidFill>
                  <a:srgbClr val="FF0000"/>
                </a:solidFill>
              </a:rPr>
              <a:t/>
            </a:r>
            <a:br>
              <a:rPr lang="en-US" sz="3200" b="1" dirty="0">
                <a:solidFill>
                  <a:srgbClr val="FF0000"/>
                </a:solidFill>
              </a:rPr>
            </a:br>
            <a:r>
              <a:rPr lang="en-US" sz="3200" b="1" dirty="0" err="1">
                <a:solidFill>
                  <a:srgbClr val="0000FF"/>
                </a:solidFill>
              </a:rPr>
              <a:t>lemoor</a:t>
            </a:r>
            <a:r>
              <a:rPr lang="en-US" sz="3200" b="1" dirty="0">
                <a:solidFill>
                  <a:srgbClr val="0000FF"/>
                </a:solidFill>
              </a:rPr>
              <a:t> </a:t>
            </a:r>
            <a:r>
              <a:rPr lang="en-US" sz="3200" b="1" dirty="0" err="1">
                <a:solidFill>
                  <a:srgbClr val="0000FF"/>
                </a:solidFill>
              </a:rPr>
              <a:t>im</a:t>
            </a:r>
            <a:r>
              <a:rPr lang="en-US" sz="3200" b="1" dirty="0">
                <a:solidFill>
                  <a:srgbClr val="0000FF"/>
                </a:solidFill>
              </a:rPr>
              <a:t> </a:t>
            </a:r>
            <a:r>
              <a:rPr lang="en-US" sz="3200" b="1" dirty="0" err="1">
                <a:solidFill>
                  <a:srgbClr val="0000FF"/>
                </a:solidFill>
              </a:rPr>
              <a:t>bareekh</a:t>
            </a:r>
            <a:r>
              <a:rPr lang="en-US" sz="3200" b="1" dirty="0">
                <a:solidFill>
                  <a:srgbClr val="0000FF"/>
                </a:solidFill>
              </a:rPr>
              <a:t> </a:t>
            </a:r>
            <a:r>
              <a:rPr lang="en-US" sz="3200" b="1" dirty="0" err="1">
                <a:solidFill>
                  <a:srgbClr val="0000FF"/>
                </a:solidFill>
              </a:rPr>
              <a:t>the’varkheni</a:t>
            </a:r>
            <a:r>
              <a:rPr lang="en-US" sz="3200" b="1" dirty="0">
                <a:solidFill>
                  <a:srgbClr val="0000FF"/>
                </a:solidFill>
              </a:rPr>
              <a:t>,</a:t>
            </a:r>
            <a:br>
              <a:rPr lang="en-US" sz="3200" b="1" dirty="0">
                <a:solidFill>
                  <a:srgbClr val="0000FF"/>
                </a:solidFill>
              </a:rPr>
            </a:br>
            <a:r>
              <a:rPr lang="en-US" sz="3200" dirty="0"/>
              <a:t> </a:t>
            </a:r>
            <a:r>
              <a:rPr lang="en-US" sz="2400" b="1" i="1" dirty="0">
                <a:latin typeface="Arial Narrow" pitchFamily="34" charset="0"/>
              </a:rPr>
              <a:t>Oh that </a:t>
            </a:r>
            <a:r>
              <a:rPr lang="en-US" sz="2400" b="1" i="1" dirty="0">
                <a:latin typeface="Arial Black" pitchFamily="34" charset="0"/>
              </a:rPr>
              <a:t>thou</a:t>
            </a:r>
            <a:r>
              <a:rPr lang="en-US" sz="2400" b="1" i="1" dirty="0">
                <a:latin typeface="Arial Narrow" pitchFamily="34" charset="0"/>
              </a:rPr>
              <a:t> </a:t>
            </a:r>
            <a:r>
              <a:rPr lang="en-US" sz="2400" b="1" i="1" dirty="0" err="1">
                <a:latin typeface="Arial Narrow" pitchFamily="34" charset="0"/>
              </a:rPr>
              <a:t>wouldest</a:t>
            </a:r>
            <a:r>
              <a:rPr lang="en-US" sz="2400" b="1" i="1" dirty="0">
                <a:latin typeface="Arial Narrow" pitchFamily="34" charset="0"/>
              </a:rPr>
              <a:t> bless me indeed </a:t>
            </a:r>
            <a:r>
              <a:rPr lang="en-US" sz="2400" b="1" dirty="0">
                <a:solidFill>
                  <a:srgbClr val="0000FF"/>
                </a:solidFill>
                <a:latin typeface="Arial Narrow" pitchFamily="34" charset="0"/>
              </a:rPr>
              <a:t/>
            </a:r>
            <a:br>
              <a:rPr lang="en-US" sz="2400" b="1" dirty="0">
                <a:solidFill>
                  <a:srgbClr val="0000FF"/>
                </a:solidFill>
                <a:latin typeface="Arial Narrow" pitchFamily="34" charset="0"/>
              </a:rPr>
            </a:br>
            <a:r>
              <a:rPr lang="en-US" sz="3200" b="1" dirty="0" err="1">
                <a:solidFill>
                  <a:srgbClr val="0000FF"/>
                </a:solidFill>
              </a:rPr>
              <a:t>ve’hirbitha</a:t>
            </a:r>
            <a:r>
              <a:rPr lang="en-US" sz="3200" b="1" dirty="0">
                <a:solidFill>
                  <a:srgbClr val="0000FF"/>
                </a:solidFill>
              </a:rPr>
              <a:t> eth </a:t>
            </a:r>
            <a:r>
              <a:rPr lang="en-US" sz="3200" b="1" dirty="0" err="1">
                <a:solidFill>
                  <a:srgbClr val="0000FF"/>
                </a:solidFill>
              </a:rPr>
              <a:t>ge’vuli</a:t>
            </a:r>
            <a:r>
              <a:rPr lang="en-US" sz="3200" b="1" dirty="0">
                <a:solidFill>
                  <a:srgbClr val="0000FF"/>
                </a:solidFill>
              </a:rPr>
              <a:t/>
            </a:r>
            <a:br>
              <a:rPr lang="en-US" sz="3200" b="1" dirty="0">
                <a:solidFill>
                  <a:srgbClr val="0000FF"/>
                </a:solidFill>
              </a:rPr>
            </a:br>
            <a:r>
              <a:rPr lang="en-US" sz="3200" i="1" dirty="0">
                <a:latin typeface="Arial Narrow" pitchFamily="34" charset="0"/>
              </a:rPr>
              <a:t> </a:t>
            </a:r>
            <a:r>
              <a:rPr lang="en-US" sz="2400" b="1" i="1" dirty="0">
                <a:latin typeface="Arial Narrow" pitchFamily="34" charset="0"/>
              </a:rPr>
              <a:t>and enlarge my border </a:t>
            </a:r>
            <a:r>
              <a:rPr lang="en-US" sz="3200" b="1" dirty="0">
                <a:solidFill>
                  <a:srgbClr val="0000FF"/>
                </a:solidFill>
              </a:rPr>
              <a:t/>
            </a:r>
            <a:br>
              <a:rPr lang="en-US" sz="3200" b="1" dirty="0">
                <a:solidFill>
                  <a:srgbClr val="0000FF"/>
                </a:solidFill>
              </a:rPr>
            </a:br>
            <a:r>
              <a:rPr lang="en-US" sz="3200" b="1" dirty="0" err="1">
                <a:solidFill>
                  <a:srgbClr val="0000FF"/>
                </a:solidFill>
              </a:rPr>
              <a:t>ve’khaitha</a:t>
            </a:r>
            <a:r>
              <a:rPr lang="en-US" sz="3200" b="1" dirty="0">
                <a:solidFill>
                  <a:srgbClr val="0000FF"/>
                </a:solidFill>
              </a:rPr>
              <a:t> </a:t>
            </a:r>
            <a:r>
              <a:rPr lang="en-US" sz="3200" b="1" dirty="0" err="1">
                <a:solidFill>
                  <a:srgbClr val="0000FF"/>
                </a:solidFill>
              </a:rPr>
              <a:t>yad’kha</a:t>
            </a:r>
            <a:r>
              <a:rPr lang="en-US" sz="3200" b="1" dirty="0">
                <a:solidFill>
                  <a:srgbClr val="0000FF"/>
                </a:solidFill>
              </a:rPr>
              <a:t> </a:t>
            </a:r>
            <a:r>
              <a:rPr lang="en-US" sz="3200" b="1" dirty="0" err="1">
                <a:solidFill>
                  <a:srgbClr val="0000FF"/>
                </a:solidFill>
              </a:rPr>
              <a:t>imi</a:t>
            </a:r>
            <a:r>
              <a:rPr lang="en-US" sz="3200" b="1" dirty="0">
                <a:solidFill>
                  <a:srgbClr val="0000FF"/>
                </a:solidFill>
              </a:rPr>
              <a:t> </a:t>
            </a:r>
            <a:br>
              <a:rPr lang="en-US" sz="3200" b="1" dirty="0">
                <a:solidFill>
                  <a:srgbClr val="0000FF"/>
                </a:solidFill>
              </a:rPr>
            </a:br>
            <a:r>
              <a:rPr lang="en-US" sz="3200" dirty="0"/>
              <a:t> </a:t>
            </a:r>
            <a:r>
              <a:rPr lang="en-US" sz="2400" b="1" i="1" dirty="0">
                <a:latin typeface="Arial Narrow" pitchFamily="34" charset="0"/>
              </a:rPr>
              <a:t>and that </a:t>
            </a:r>
            <a:r>
              <a:rPr lang="en-US" sz="2400" b="1" i="1" dirty="0">
                <a:latin typeface="Arial Black" pitchFamily="34" charset="0"/>
              </a:rPr>
              <a:t>thy</a:t>
            </a:r>
            <a:r>
              <a:rPr lang="en-US" sz="2400" b="1" i="1" dirty="0">
                <a:latin typeface="Arial Narrow" pitchFamily="34" charset="0"/>
              </a:rPr>
              <a:t> hand might be with me </a:t>
            </a:r>
            <a:r>
              <a:rPr lang="en-US" sz="2800" b="1" dirty="0">
                <a:solidFill>
                  <a:srgbClr val="0000FF"/>
                </a:solidFill>
              </a:rPr>
              <a:t/>
            </a:r>
            <a:br>
              <a:rPr lang="en-US" sz="2800" b="1" dirty="0">
                <a:solidFill>
                  <a:srgbClr val="0000FF"/>
                </a:solidFill>
              </a:rPr>
            </a:br>
            <a:r>
              <a:rPr lang="en-US" sz="3200" b="1" dirty="0" err="1">
                <a:solidFill>
                  <a:srgbClr val="0000FF"/>
                </a:solidFill>
              </a:rPr>
              <a:t>ve’hasitha</a:t>
            </a:r>
            <a:r>
              <a:rPr lang="en-US" sz="3200" b="1" dirty="0">
                <a:solidFill>
                  <a:srgbClr val="0000FF"/>
                </a:solidFill>
              </a:rPr>
              <a:t> </a:t>
            </a:r>
            <a:r>
              <a:rPr lang="en-US" sz="3200" b="1" dirty="0" err="1">
                <a:solidFill>
                  <a:srgbClr val="0000FF"/>
                </a:solidFill>
              </a:rPr>
              <a:t>me’raah</a:t>
            </a:r>
            <a:r>
              <a:rPr lang="en-US" sz="3200" b="1" dirty="0">
                <a:solidFill>
                  <a:srgbClr val="0000FF"/>
                </a:solidFill>
              </a:rPr>
              <a:t> </a:t>
            </a:r>
            <a:r>
              <a:rPr lang="en-US" sz="3200" b="1" dirty="0" err="1">
                <a:solidFill>
                  <a:srgbClr val="0000FF"/>
                </a:solidFill>
              </a:rPr>
              <a:t>le’vilthi</a:t>
            </a:r>
            <a:r>
              <a:rPr lang="en-US" sz="3200" b="1" dirty="0">
                <a:solidFill>
                  <a:srgbClr val="FF0000"/>
                </a:solidFill>
              </a:rPr>
              <a:t> </a:t>
            </a:r>
            <a:r>
              <a:rPr lang="en-US" sz="3200" b="1" dirty="0" err="1">
                <a:solidFill>
                  <a:srgbClr val="0000FF"/>
                </a:solidFill>
              </a:rPr>
              <a:t>otz’bi</a:t>
            </a:r>
            <a:r>
              <a:rPr lang="en-US" sz="3200" b="1" dirty="0">
                <a:solidFill>
                  <a:srgbClr val="0000FF"/>
                </a:solidFill>
              </a:rPr>
              <a:t> </a:t>
            </a:r>
            <a:br>
              <a:rPr lang="en-US" sz="3200" b="1" dirty="0">
                <a:solidFill>
                  <a:srgbClr val="0000FF"/>
                </a:solidFill>
              </a:rPr>
            </a:br>
            <a:r>
              <a:rPr lang="en-US" sz="3200" dirty="0"/>
              <a:t> </a:t>
            </a:r>
            <a:r>
              <a:rPr lang="en-US" sz="2400" b="1" i="1" dirty="0">
                <a:latin typeface="Arial Narrow" pitchFamily="34" charset="0"/>
              </a:rPr>
              <a:t>and that </a:t>
            </a:r>
            <a:r>
              <a:rPr lang="en-US" sz="2400" b="1" i="1" dirty="0">
                <a:latin typeface="Arial Black" pitchFamily="34" charset="0"/>
              </a:rPr>
              <a:t>thou</a:t>
            </a:r>
            <a:r>
              <a:rPr lang="en-US" sz="2400" b="1" i="1" dirty="0">
                <a:latin typeface="Arial Narrow" pitchFamily="34" charset="0"/>
              </a:rPr>
              <a:t> </a:t>
            </a:r>
            <a:r>
              <a:rPr lang="en-US" sz="2400" b="1" i="1" dirty="0" err="1">
                <a:latin typeface="Arial Narrow" pitchFamily="34" charset="0"/>
              </a:rPr>
              <a:t>wouldest</a:t>
            </a:r>
            <a:r>
              <a:rPr lang="en-US" sz="2400" b="1" i="1" dirty="0">
                <a:latin typeface="Arial Narrow" pitchFamily="34" charset="0"/>
              </a:rPr>
              <a:t> keep me from evil,</a:t>
            </a:r>
            <a:br>
              <a:rPr lang="en-US" sz="2400" b="1" i="1" dirty="0">
                <a:latin typeface="Arial Narrow" pitchFamily="34" charset="0"/>
              </a:rPr>
            </a:br>
            <a:r>
              <a:rPr lang="en-US" sz="2400" b="1" i="1" dirty="0">
                <a:latin typeface="Arial Narrow" pitchFamily="34" charset="0"/>
              </a:rPr>
              <a:t> that it be not to my sorrow! </a:t>
            </a:r>
            <a:r>
              <a:rPr lang="en-US" sz="3200" b="1" dirty="0">
                <a:solidFill>
                  <a:srgbClr val="0000FF"/>
                </a:solidFill>
              </a:rPr>
              <a:t/>
            </a:r>
            <a:br>
              <a:rPr lang="en-US" sz="3200" b="1" dirty="0">
                <a:solidFill>
                  <a:srgbClr val="0000FF"/>
                </a:solidFill>
              </a:rPr>
            </a:br>
            <a:r>
              <a:rPr lang="en-US" sz="3200" b="1" dirty="0">
                <a:solidFill>
                  <a:srgbClr val="0000FF"/>
                </a:solidFill>
              </a:rPr>
              <a:t/>
            </a:r>
            <a:br>
              <a:rPr lang="en-US" sz="3200" b="1" dirty="0">
                <a:solidFill>
                  <a:srgbClr val="0000FF"/>
                </a:solidFill>
              </a:rPr>
            </a:br>
            <a:r>
              <a:rPr lang="en-US" sz="3200" b="1" dirty="0">
                <a:solidFill>
                  <a:srgbClr val="FF0000"/>
                </a:solidFill>
              </a:rPr>
              <a:t>  </a:t>
            </a:r>
            <a:r>
              <a:rPr lang="en-US" sz="3200" b="1" u="sng" dirty="0" err="1">
                <a:solidFill>
                  <a:srgbClr val="FF0000"/>
                </a:solidFill>
              </a:rPr>
              <a:t>va</a:t>
            </a:r>
            <a:r>
              <a:rPr lang="en-US" sz="3200" b="1" dirty="0" err="1">
                <a:solidFill>
                  <a:srgbClr val="FF0000"/>
                </a:solidFill>
              </a:rPr>
              <a:t>y</a:t>
            </a:r>
            <a:r>
              <a:rPr lang="en-US" sz="3200" b="1" u="sng" dirty="0" err="1">
                <a:solidFill>
                  <a:srgbClr val="FF0000"/>
                </a:solidFill>
              </a:rPr>
              <a:t>ave</a:t>
            </a:r>
            <a:r>
              <a:rPr lang="en-US" sz="3200" b="1" dirty="0">
                <a:solidFill>
                  <a:srgbClr val="FF0000"/>
                </a:solidFill>
              </a:rPr>
              <a:t> </a:t>
            </a:r>
            <a:r>
              <a:rPr lang="en-US" sz="3200" b="1" dirty="0" err="1">
                <a:solidFill>
                  <a:srgbClr val="FF0000"/>
                </a:solidFill>
              </a:rPr>
              <a:t>Elohim</a:t>
            </a:r>
            <a:r>
              <a:rPr lang="en-US" sz="3200" b="1" dirty="0">
                <a:solidFill>
                  <a:srgbClr val="FF0000"/>
                </a:solidFill>
              </a:rPr>
              <a:t> eth </a:t>
            </a:r>
            <a:r>
              <a:rPr lang="en-US" sz="3200" b="1" dirty="0" err="1">
                <a:solidFill>
                  <a:srgbClr val="FF0000"/>
                </a:solidFill>
              </a:rPr>
              <a:t>asher</a:t>
            </a:r>
            <a:r>
              <a:rPr lang="en-US" sz="3200" b="1" dirty="0">
                <a:solidFill>
                  <a:srgbClr val="FF0000"/>
                </a:solidFill>
              </a:rPr>
              <a:t> </a:t>
            </a:r>
            <a:r>
              <a:rPr lang="en-US" sz="3200" b="1" dirty="0" err="1">
                <a:solidFill>
                  <a:srgbClr val="FF0000"/>
                </a:solidFill>
              </a:rPr>
              <a:t>sha’al</a:t>
            </a:r>
            <a:r>
              <a:rPr lang="en-US" sz="3200" b="1" dirty="0">
                <a:solidFill>
                  <a:srgbClr val="FF0000"/>
                </a:solidFill>
              </a:rPr>
              <a:t/>
            </a:r>
            <a:br>
              <a:rPr lang="en-US" sz="3200" b="1" dirty="0">
                <a:solidFill>
                  <a:srgbClr val="FF0000"/>
                </a:solidFill>
              </a:rPr>
            </a:br>
            <a:endParaRPr lang="en-US" sz="3200" b="1" dirty="0">
              <a:solidFill>
                <a:srgbClr val="FF0000"/>
              </a:solidFill>
            </a:endParaRPr>
          </a:p>
        </p:txBody>
      </p:sp>
      <p:sp>
        <p:nvSpPr>
          <p:cNvPr id="4" name="Right Arrow 3"/>
          <p:cNvSpPr/>
          <p:nvPr/>
        </p:nvSpPr>
        <p:spPr>
          <a:xfrm rot="18812765">
            <a:off x="1246703" y="1669903"/>
            <a:ext cx="533400" cy="304800"/>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rot="2804546">
            <a:off x="1551054" y="5099268"/>
            <a:ext cx="533400" cy="304800"/>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609600"/>
            <a:ext cx="4572000" cy="990600"/>
          </a:xfrm>
          <a:solidFill>
            <a:srgbClr val="FFFF00"/>
          </a:solidFill>
          <a:ln w="19050">
            <a:solidFill>
              <a:srgbClr val="FF0000"/>
            </a:solidFill>
          </a:ln>
        </p:spPr>
        <p:txBody>
          <a:bodyPr>
            <a:normAutofit fontScale="90000"/>
          </a:bodyPr>
          <a:lstStyle/>
          <a:p>
            <a:r>
              <a:rPr lang="en-US" sz="3200" b="1" dirty="0" err="1"/>
              <a:t>Mengapa</a:t>
            </a:r>
            <a:r>
              <a:rPr lang="en-US" sz="3200" b="1" dirty="0"/>
              <a:t> </a:t>
            </a:r>
            <a:r>
              <a:rPr lang="en-US" sz="3200" b="1" dirty="0" err="1"/>
              <a:t>Jemaat</a:t>
            </a:r>
            <a:r>
              <a:rPr lang="en-US" sz="3200" b="1" dirty="0"/>
              <a:t/>
            </a:r>
            <a:br>
              <a:rPr lang="en-US" sz="3200" b="1" dirty="0"/>
            </a:br>
            <a:r>
              <a:rPr lang="en-US" sz="3200" b="1" u="sng" dirty="0"/>
              <a:t>BISA</a:t>
            </a:r>
            <a:r>
              <a:rPr lang="en-US" sz="3200" b="1" dirty="0"/>
              <a:t> </a:t>
            </a:r>
            <a:r>
              <a:rPr lang="en-US" sz="3200" b="1" dirty="0" err="1"/>
              <a:t>sangaaaaat</a:t>
            </a:r>
            <a:r>
              <a:rPr lang="en-US" sz="3200" b="1" dirty="0"/>
              <a:t> </a:t>
            </a:r>
            <a:r>
              <a:rPr lang="en-US" sz="3200" b="1" dirty="0" err="1"/>
              <a:t>Percaya</a:t>
            </a:r>
            <a:r>
              <a:rPr lang="en-US" sz="3200" b="1" dirty="0"/>
              <a:t> ?!</a:t>
            </a:r>
          </a:p>
        </p:txBody>
      </p:sp>
      <p:sp>
        <p:nvSpPr>
          <p:cNvPr id="3" name="Content Placeholder 2"/>
          <p:cNvSpPr>
            <a:spLocks noGrp="1"/>
          </p:cNvSpPr>
          <p:nvPr>
            <p:ph idx="1"/>
          </p:nvPr>
        </p:nvSpPr>
        <p:spPr/>
        <p:txBody>
          <a:bodyPr>
            <a:normAutofit/>
          </a:bodyPr>
          <a:lstStyle/>
          <a:p>
            <a:pPr algn="ctr">
              <a:buNone/>
            </a:pPr>
            <a:r>
              <a:rPr lang="en-US" b="1" dirty="0"/>
              <a:t>“We have been using </a:t>
            </a:r>
            <a:r>
              <a:rPr lang="en-US" b="1" dirty="0">
                <a:solidFill>
                  <a:srgbClr val="FF0000"/>
                </a:solidFill>
              </a:rPr>
              <a:t>anointing oil </a:t>
            </a:r>
            <a:r>
              <a:rPr lang="en-US" b="1" dirty="0"/>
              <a:t>which is called “</a:t>
            </a:r>
            <a:r>
              <a:rPr lang="en-US" b="1" dirty="0">
                <a:solidFill>
                  <a:srgbClr val="FF0000"/>
                </a:solidFill>
              </a:rPr>
              <a:t>The Lion of Judah</a:t>
            </a:r>
            <a:r>
              <a:rPr lang="en-US" b="1" dirty="0"/>
              <a:t>” before and we have been using </a:t>
            </a:r>
            <a:r>
              <a:rPr lang="en-US" b="1" dirty="0">
                <a:solidFill>
                  <a:srgbClr val="FF0000"/>
                </a:solidFill>
              </a:rPr>
              <a:t>anointed mantles</a:t>
            </a:r>
            <a:r>
              <a:rPr lang="en-US" b="1" dirty="0"/>
              <a:t>, </a:t>
            </a:r>
            <a:r>
              <a:rPr lang="en-US" b="1" dirty="0">
                <a:solidFill>
                  <a:srgbClr val="FF0000"/>
                </a:solidFill>
              </a:rPr>
              <a:t>bracelets</a:t>
            </a:r>
            <a:r>
              <a:rPr lang="en-US" b="1" dirty="0"/>
              <a:t> and </a:t>
            </a:r>
            <a:r>
              <a:rPr lang="en-US" b="1" dirty="0">
                <a:solidFill>
                  <a:srgbClr val="FF0000"/>
                </a:solidFill>
              </a:rPr>
              <a:t>DVDs</a:t>
            </a:r>
            <a:r>
              <a:rPr lang="en-US" b="1" dirty="0"/>
              <a:t> but this time the power is released. Major 1 introduced “</a:t>
            </a:r>
            <a:r>
              <a:rPr lang="en-US" b="1" u="sng" dirty="0">
                <a:solidFill>
                  <a:srgbClr val="FF0000"/>
                </a:solidFill>
              </a:rPr>
              <a:t>The Blood of Jesus</a:t>
            </a:r>
            <a:r>
              <a:rPr lang="en-US" b="1" dirty="0"/>
              <a:t>” </a:t>
            </a:r>
            <a:r>
              <a:rPr lang="en-US" b="1" i="1" dirty="0">
                <a:solidFill>
                  <a:srgbClr val="0000FF"/>
                </a:solidFill>
              </a:rPr>
              <a:t>which is real blood of Jesus which was extracted at Calvary when the Son of God was crucified</a:t>
            </a:r>
            <a:r>
              <a:rPr lang="en-US" b="1" dirty="0"/>
              <a:t>. </a:t>
            </a:r>
            <a:br>
              <a:rPr lang="en-US" b="1" dirty="0"/>
            </a:br>
            <a:endParaRPr lang="en-US" b="1" dirty="0"/>
          </a:p>
        </p:txBody>
      </p:sp>
      <p:sp>
        <p:nvSpPr>
          <p:cNvPr id="4" name="Right Arrow 3"/>
          <p:cNvSpPr/>
          <p:nvPr/>
        </p:nvSpPr>
        <p:spPr>
          <a:xfrm rot="18969892">
            <a:off x="1848658" y="5022820"/>
            <a:ext cx="636283" cy="533400"/>
          </a:xfrm>
          <a:prstGeom prst="rightArrow">
            <a:avLst/>
          </a:prstGeom>
          <a:solidFill>
            <a:schemeClr val="tx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2530" name="Picture 2" descr="http://static.euronews.com/articles/320656/400x225_320656.jpg?1452252132"/>
          <p:cNvPicPr>
            <a:picLocks noChangeAspect="1" noChangeArrowheads="1"/>
          </p:cNvPicPr>
          <p:nvPr/>
        </p:nvPicPr>
        <p:blipFill>
          <a:blip r:embed="rId2">
            <a:lum contrast="10000"/>
          </a:blip>
          <a:srcRect/>
          <a:stretch>
            <a:fillRect/>
          </a:stretch>
        </p:blipFill>
        <p:spPr bwMode="auto">
          <a:xfrm>
            <a:off x="1066800" y="533400"/>
            <a:ext cx="3810000" cy="2143125"/>
          </a:xfrm>
          <a:prstGeom prst="rect">
            <a:avLst/>
          </a:prstGeom>
          <a:noFill/>
        </p:spPr>
      </p:pic>
      <p:pic>
        <p:nvPicPr>
          <p:cNvPr id="22532" name="Picture 4" descr="http://www.malawipunch.com/wp-content/uploads/2016/05/dd92a6ab-1add-49ad-a62a-2a019de9230a.jpg"/>
          <p:cNvPicPr>
            <a:picLocks noChangeAspect="1" noChangeArrowheads="1"/>
          </p:cNvPicPr>
          <p:nvPr/>
        </p:nvPicPr>
        <p:blipFill>
          <a:blip r:embed="rId3" cstate="print">
            <a:lum contrast="10000"/>
          </a:blip>
          <a:srcRect l="9000" t="9756" r="27000"/>
          <a:stretch>
            <a:fillRect/>
          </a:stretch>
        </p:blipFill>
        <p:spPr bwMode="auto">
          <a:xfrm>
            <a:off x="1371600" y="2895600"/>
            <a:ext cx="3333156" cy="3131344"/>
          </a:xfrm>
          <a:prstGeom prst="rect">
            <a:avLst/>
          </a:prstGeom>
          <a:noFill/>
        </p:spPr>
      </p:pic>
      <p:pic>
        <p:nvPicPr>
          <p:cNvPr id="22534" name="Picture 6" descr="http://1.bp.blogspot.com/-yEW1N8XNQFI/VomvUGrJ1TI/AAAAAAAAA7U/BNDs6LvTV_M/s1600/IMG_20160104_002252.JPG"/>
          <p:cNvPicPr>
            <a:picLocks noChangeAspect="1" noChangeArrowheads="1"/>
          </p:cNvPicPr>
          <p:nvPr/>
        </p:nvPicPr>
        <p:blipFill>
          <a:blip r:embed="rId4">
            <a:lum contrast="10000"/>
          </a:blip>
          <a:srcRect/>
          <a:stretch>
            <a:fillRect/>
          </a:stretch>
        </p:blipFill>
        <p:spPr bwMode="auto">
          <a:xfrm>
            <a:off x="5029200" y="990600"/>
            <a:ext cx="3733800" cy="498165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3554" name="Picture 2" descr="http://www.faceofmalawi.com/wp-content/uploads/2015/09/Bushiri-plane-3-324x160.jpg"/>
          <p:cNvPicPr>
            <a:picLocks noChangeAspect="1" noChangeArrowheads="1"/>
          </p:cNvPicPr>
          <p:nvPr/>
        </p:nvPicPr>
        <p:blipFill>
          <a:blip r:embed="rId2">
            <a:lum contrast="20000"/>
          </a:blip>
          <a:srcRect/>
          <a:stretch>
            <a:fillRect/>
          </a:stretch>
        </p:blipFill>
        <p:spPr bwMode="auto">
          <a:xfrm>
            <a:off x="3581400" y="533400"/>
            <a:ext cx="3703318" cy="1828800"/>
          </a:xfrm>
          <a:prstGeom prst="rect">
            <a:avLst/>
          </a:prstGeom>
          <a:noFill/>
        </p:spPr>
      </p:pic>
      <p:pic>
        <p:nvPicPr>
          <p:cNvPr id="23556" name="Picture 4" descr="Shepherd Bushiri deliverance session"/>
          <p:cNvPicPr>
            <a:picLocks noChangeAspect="1" noChangeArrowheads="1"/>
          </p:cNvPicPr>
          <p:nvPr/>
        </p:nvPicPr>
        <p:blipFill>
          <a:blip r:embed="rId3">
            <a:lum/>
          </a:blip>
          <a:srcRect/>
          <a:stretch>
            <a:fillRect/>
          </a:stretch>
        </p:blipFill>
        <p:spPr bwMode="auto">
          <a:xfrm>
            <a:off x="2667000" y="2590800"/>
            <a:ext cx="5689599" cy="3200400"/>
          </a:xfrm>
          <a:prstGeom prst="rect">
            <a:avLst/>
          </a:prstGeom>
          <a:noFill/>
        </p:spPr>
      </p:pic>
      <p:pic>
        <p:nvPicPr>
          <p:cNvPr id="23558" name="Picture 6" descr="http://i3.irishmirror.ie/incoming/article6558619.ece/ALTERNATES/s615b/Prophet-Shepherd-Bushiri.jpg"/>
          <p:cNvPicPr>
            <a:picLocks noChangeAspect="1" noChangeArrowheads="1"/>
          </p:cNvPicPr>
          <p:nvPr/>
        </p:nvPicPr>
        <p:blipFill>
          <a:blip r:embed="rId4">
            <a:lum contrast="10000"/>
          </a:blip>
          <a:srcRect/>
          <a:stretch>
            <a:fillRect/>
          </a:stretch>
        </p:blipFill>
        <p:spPr bwMode="auto">
          <a:xfrm>
            <a:off x="762000" y="1524000"/>
            <a:ext cx="1804413" cy="24352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4580" name="Picture 4" descr="https://mir-s3-cdn-cf.behance.net/project_modules/disp/49033f34862213.56e06c8419987.jpg"/>
          <p:cNvPicPr>
            <a:picLocks noChangeAspect="1" noChangeArrowheads="1"/>
          </p:cNvPicPr>
          <p:nvPr/>
        </p:nvPicPr>
        <p:blipFill>
          <a:blip r:embed="rId2">
            <a:lum contrast="10000"/>
          </a:blip>
          <a:srcRect/>
          <a:stretch>
            <a:fillRect/>
          </a:stretch>
        </p:blipFill>
        <p:spPr bwMode="auto">
          <a:xfrm>
            <a:off x="3124200" y="762000"/>
            <a:ext cx="3133725" cy="1457326"/>
          </a:xfrm>
          <a:prstGeom prst="rect">
            <a:avLst/>
          </a:prstGeom>
          <a:noFill/>
        </p:spPr>
      </p:pic>
      <p:sp>
        <p:nvSpPr>
          <p:cNvPr id="8" name="Rectangle 7"/>
          <p:cNvSpPr/>
          <p:nvPr/>
        </p:nvSpPr>
        <p:spPr>
          <a:xfrm>
            <a:off x="2286000" y="5334000"/>
            <a:ext cx="4617610"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Segeraaaa</a:t>
            </a:r>
            <a:r>
              <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Delete !!!</a:t>
            </a:r>
          </a:p>
        </p:txBody>
      </p:sp>
      <p:pic>
        <p:nvPicPr>
          <p:cNvPr id="24578" name="Picture 2" descr="Image result for prophet bushiri"/>
          <p:cNvPicPr>
            <a:picLocks noChangeAspect="1" noChangeArrowheads="1"/>
          </p:cNvPicPr>
          <p:nvPr/>
        </p:nvPicPr>
        <p:blipFill>
          <a:blip r:embed="rId3">
            <a:lum contrast="10000"/>
          </a:blip>
          <a:srcRect/>
          <a:stretch>
            <a:fillRect/>
          </a:stretch>
        </p:blipFill>
        <p:spPr bwMode="auto">
          <a:xfrm>
            <a:off x="914400" y="2286000"/>
            <a:ext cx="2302062" cy="2057400"/>
          </a:xfrm>
          <a:prstGeom prst="rect">
            <a:avLst/>
          </a:prstGeom>
          <a:noFill/>
        </p:spPr>
      </p:pic>
      <p:pic>
        <p:nvPicPr>
          <p:cNvPr id="24582" name="Picture 6" descr="https://mir-s3-cdn-cf.behance.net/team/115/64c9f777941.56e0725313866.jpg"/>
          <p:cNvPicPr>
            <a:picLocks noChangeAspect="1" noChangeArrowheads="1"/>
          </p:cNvPicPr>
          <p:nvPr/>
        </p:nvPicPr>
        <p:blipFill>
          <a:blip r:embed="rId4">
            <a:lum contrast="10000"/>
          </a:blip>
          <a:srcRect/>
          <a:stretch>
            <a:fillRect/>
          </a:stretch>
        </p:blipFill>
        <p:spPr bwMode="auto">
          <a:xfrm>
            <a:off x="6172200" y="2286000"/>
            <a:ext cx="2286000" cy="228600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838200"/>
            <a:ext cx="4724400" cy="990600"/>
          </a:xfrm>
        </p:spPr>
        <p:txBody>
          <a:bodyPr>
            <a:normAutofit/>
          </a:bodyPr>
          <a:lstStyle/>
          <a:p>
            <a:pPr>
              <a:lnSpc>
                <a:spcPts val="3200"/>
              </a:lnSpc>
            </a:pPr>
            <a:r>
              <a:rPr lang="en-US" sz="3200" b="1" dirty="0" err="1">
                <a:solidFill>
                  <a:srgbClr val="FF0000"/>
                </a:solidFill>
              </a:rPr>
              <a:t>Pusaran</a:t>
            </a:r>
            <a:r>
              <a:rPr lang="en-US" sz="3200" b="1" dirty="0">
                <a:solidFill>
                  <a:srgbClr val="FF0000"/>
                </a:solidFill>
              </a:rPr>
              <a:t> </a:t>
            </a:r>
            <a:r>
              <a:rPr lang="en-US" sz="3200" b="1" dirty="0" err="1">
                <a:solidFill>
                  <a:srgbClr val="FF0000"/>
                </a:solidFill>
              </a:rPr>
              <a:t>Kenikmatan</a:t>
            </a:r>
            <a:r>
              <a:rPr lang="en-US" sz="3200" b="1" dirty="0"/>
              <a:t/>
            </a:r>
            <a:br>
              <a:rPr lang="en-US" sz="3200" b="1" dirty="0"/>
            </a:br>
            <a:r>
              <a:rPr lang="en-US" sz="3200" b="1" dirty="0">
                <a:solidFill>
                  <a:srgbClr val="0000FF"/>
                </a:solidFill>
              </a:rPr>
              <a:t>yang </a:t>
            </a:r>
            <a:r>
              <a:rPr lang="en-US" sz="3200" b="1" dirty="0" err="1">
                <a:solidFill>
                  <a:srgbClr val="0000FF"/>
                </a:solidFill>
              </a:rPr>
              <a:t>iblis</a:t>
            </a:r>
            <a:r>
              <a:rPr lang="en-US" sz="3200" b="1" dirty="0">
                <a:solidFill>
                  <a:srgbClr val="0000FF"/>
                </a:solidFill>
              </a:rPr>
              <a:t> </a:t>
            </a:r>
            <a:r>
              <a:rPr lang="en-US" sz="3200" b="1" dirty="0" err="1">
                <a:solidFill>
                  <a:srgbClr val="0000FF"/>
                </a:solidFill>
              </a:rPr>
              <a:t>hadiahkan</a:t>
            </a:r>
            <a:endParaRPr lang="en-US" sz="3200" b="1" dirty="0">
              <a:solidFill>
                <a:srgbClr val="0000FF"/>
              </a:solidFill>
            </a:endParaRPr>
          </a:p>
        </p:txBody>
      </p:sp>
      <p:pic>
        <p:nvPicPr>
          <p:cNvPr id="25602" name="Picture 2" descr="http://www.illuminatiagenda.com/wp-content/uploads/2011/11/money-pursuance.jpg"/>
          <p:cNvPicPr>
            <a:picLocks noChangeAspect="1" noChangeArrowheads="1"/>
          </p:cNvPicPr>
          <p:nvPr/>
        </p:nvPicPr>
        <p:blipFill>
          <a:blip r:embed="rId2">
            <a:lum bright="10000" contrast="20000"/>
          </a:blip>
          <a:srcRect/>
          <a:stretch>
            <a:fillRect/>
          </a:stretch>
        </p:blipFill>
        <p:spPr bwMode="auto">
          <a:xfrm>
            <a:off x="1524000" y="1752600"/>
            <a:ext cx="5791200" cy="4343400"/>
          </a:xfrm>
          <a:prstGeom prst="rect">
            <a:avLst/>
          </a:prstGeom>
          <a:noFill/>
        </p:spPr>
      </p:pic>
      <p:sp>
        <p:nvSpPr>
          <p:cNvPr id="5" name="Rectangle 4"/>
          <p:cNvSpPr/>
          <p:nvPr/>
        </p:nvSpPr>
        <p:spPr>
          <a:xfrm>
            <a:off x="2057400" y="3352800"/>
            <a:ext cx="4249881" cy="132343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reepsville" pitchFamily="2" charset="0"/>
              </a:rPr>
              <a:t>Pendeta</a:t>
            </a:r>
            <a:r>
              <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reepsville" pitchFamily="2" charset="0"/>
              </a:rPr>
              <a:t>//-  </a:t>
            </a:r>
            <a:r>
              <a:rPr lang="en-US" sz="4000" b="1"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reepsville" pitchFamily="2" charset="0"/>
              </a:rPr>
              <a:t>Gereja</a:t>
            </a:r>
            <a:endPar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reepsville" pitchFamily="2" charset="0"/>
            </a:endParaRPr>
          </a:p>
          <a:p>
            <a:pPr algn="ctr"/>
            <a:r>
              <a:rPr 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reepsville" pitchFamily="2" charset="0"/>
              </a:rPr>
              <a:t>K e m a k m u r a n </a:t>
            </a:r>
            <a:endPar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reepsville" pitchFamily="2"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3200"/>
            <a:ext cx="8229600" cy="1143000"/>
          </a:xfrm>
        </p:spPr>
        <p:txBody>
          <a:bodyPr>
            <a:normAutofit fontScale="90000"/>
          </a:bodyPr>
          <a:lstStyle/>
          <a:p>
            <a:pPr>
              <a:lnSpc>
                <a:spcPts val="4000"/>
              </a:lnSpc>
            </a:pPr>
            <a:r>
              <a:rPr lang="en-US" dirty="0" err="1"/>
              <a:t>Kid.Ag</a:t>
            </a:r>
            <a:r>
              <a:rPr lang="en-US" dirty="0"/>
              <a:t>. 8:6  </a:t>
            </a:r>
            <a:r>
              <a:rPr lang="en-US" dirty="0" err="1"/>
              <a:t>Taruhlah</a:t>
            </a:r>
            <a:r>
              <a:rPr lang="en-US" dirty="0"/>
              <a:t> </a:t>
            </a:r>
            <a:r>
              <a:rPr lang="en-US" dirty="0" err="1"/>
              <a:t>aku</a:t>
            </a:r>
            <a:r>
              <a:rPr lang="en-US" dirty="0"/>
              <a:t> </a:t>
            </a:r>
            <a:r>
              <a:rPr lang="en-US" dirty="0" err="1"/>
              <a:t>seperti</a:t>
            </a:r>
            <a:r>
              <a:rPr lang="en-US" dirty="0"/>
              <a:t> </a:t>
            </a:r>
            <a:r>
              <a:rPr lang="en-US" dirty="0" err="1"/>
              <a:t>meterai</a:t>
            </a:r>
            <a:r>
              <a:rPr lang="en-US" dirty="0"/>
              <a:t> </a:t>
            </a:r>
            <a:r>
              <a:rPr lang="en-US" dirty="0" err="1"/>
              <a:t>pada</a:t>
            </a:r>
            <a:r>
              <a:rPr lang="en-US" dirty="0"/>
              <a:t> </a:t>
            </a:r>
            <a:r>
              <a:rPr lang="en-US" b="1" u="sng" dirty="0" err="1"/>
              <a:t>hatimu</a:t>
            </a:r>
            <a:r>
              <a:rPr lang="en-US" dirty="0"/>
              <a:t>, </a:t>
            </a:r>
            <a:r>
              <a:rPr lang="en-US" dirty="0" err="1"/>
              <a:t>seperti</a:t>
            </a:r>
            <a:r>
              <a:rPr lang="en-US" dirty="0"/>
              <a:t> </a:t>
            </a:r>
            <a:r>
              <a:rPr lang="en-US" dirty="0" err="1"/>
              <a:t>meterai</a:t>
            </a:r>
            <a:r>
              <a:rPr lang="en-US" dirty="0"/>
              <a:t> </a:t>
            </a:r>
            <a:r>
              <a:rPr lang="en-US" dirty="0" err="1"/>
              <a:t>pada</a:t>
            </a:r>
            <a:r>
              <a:rPr lang="en-US" dirty="0"/>
              <a:t> </a:t>
            </a:r>
            <a:r>
              <a:rPr lang="en-US" dirty="0" err="1"/>
              <a:t>lenganmu</a:t>
            </a:r>
            <a:r>
              <a:rPr lang="en-US" dirty="0"/>
              <a:t>, </a:t>
            </a:r>
            <a:r>
              <a:rPr lang="en-US" dirty="0" err="1"/>
              <a:t>karena</a:t>
            </a:r>
            <a:r>
              <a:rPr lang="en-US" dirty="0"/>
              <a:t> </a:t>
            </a:r>
            <a:r>
              <a:rPr lang="en-US" b="1" dirty="0" err="1">
                <a:latin typeface="Arial Black" pitchFamily="34" charset="0"/>
              </a:rPr>
              <a:t>cinta</a:t>
            </a:r>
            <a:r>
              <a:rPr lang="en-US" b="1" dirty="0">
                <a:latin typeface="Arial Black" pitchFamily="34" charset="0"/>
              </a:rPr>
              <a:t> </a:t>
            </a:r>
            <a:r>
              <a:rPr lang="en-US" b="1" dirty="0" err="1">
                <a:latin typeface="Arial Black" pitchFamily="34" charset="0"/>
              </a:rPr>
              <a:t>kuat</a:t>
            </a:r>
            <a:r>
              <a:rPr lang="en-US" b="1" dirty="0">
                <a:latin typeface="Arial Black" pitchFamily="34" charset="0"/>
              </a:rPr>
              <a:t> </a:t>
            </a:r>
            <a:r>
              <a:rPr lang="en-US" b="1" i="1" dirty="0" err="1">
                <a:solidFill>
                  <a:srgbClr val="FF0000"/>
                </a:solidFill>
                <a:latin typeface="Arial Black" pitchFamily="34" charset="0"/>
              </a:rPr>
              <a:t>seperti</a:t>
            </a:r>
            <a:r>
              <a:rPr lang="en-US" b="1" dirty="0">
                <a:latin typeface="Arial Black" pitchFamily="34" charset="0"/>
              </a:rPr>
              <a:t>  </a:t>
            </a:r>
            <a:r>
              <a:rPr lang="en-US" b="1" dirty="0" err="1">
                <a:latin typeface="Arial Black" pitchFamily="34" charset="0"/>
              </a:rPr>
              <a:t>maut</a:t>
            </a:r>
            <a:r>
              <a:rPr lang="en-US" dirty="0"/>
              <a:t>, </a:t>
            </a:r>
            <a:r>
              <a:rPr lang="en-US" dirty="0" err="1"/>
              <a:t>kegairahan</a:t>
            </a:r>
            <a:r>
              <a:rPr lang="en-US" dirty="0"/>
              <a:t> </a:t>
            </a:r>
            <a:r>
              <a:rPr lang="en-US" dirty="0" err="1"/>
              <a:t>gigih</a:t>
            </a:r>
            <a:r>
              <a:rPr lang="en-US" dirty="0"/>
              <a:t> </a:t>
            </a:r>
            <a:r>
              <a:rPr lang="en-US" dirty="0" err="1"/>
              <a:t>seperti</a:t>
            </a:r>
            <a:r>
              <a:rPr lang="en-US" dirty="0"/>
              <a:t> </a:t>
            </a:r>
            <a:r>
              <a:rPr lang="en-US" dirty="0" err="1"/>
              <a:t>dunia</a:t>
            </a:r>
            <a:r>
              <a:rPr lang="en-US" dirty="0"/>
              <a:t> </a:t>
            </a:r>
            <a:r>
              <a:rPr lang="en-US" dirty="0" err="1"/>
              <a:t>orang</a:t>
            </a:r>
            <a:r>
              <a:rPr lang="en-US" dirty="0"/>
              <a:t> </a:t>
            </a:r>
            <a:r>
              <a:rPr lang="en-US" dirty="0" err="1"/>
              <a:t>mati</a:t>
            </a:r>
            <a:r>
              <a:rPr lang="en-US" dirty="0"/>
              <a:t>, </a:t>
            </a:r>
            <a:r>
              <a:rPr lang="en-US" b="1" i="1" dirty="0" err="1"/>
              <a:t>nyalanya</a:t>
            </a:r>
            <a:r>
              <a:rPr lang="en-US" dirty="0"/>
              <a:t> </a:t>
            </a:r>
            <a:r>
              <a:rPr lang="en-US" dirty="0" err="1"/>
              <a:t>adalah</a:t>
            </a:r>
            <a:r>
              <a:rPr lang="en-US" dirty="0"/>
              <a:t> </a:t>
            </a:r>
            <a:r>
              <a:rPr lang="en-US" dirty="0" err="1"/>
              <a:t>nyala</a:t>
            </a:r>
            <a:r>
              <a:rPr lang="en-US" dirty="0"/>
              <a:t> </a:t>
            </a:r>
            <a:r>
              <a:rPr lang="en-US" dirty="0" err="1"/>
              <a:t>api</a:t>
            </a:r>
            <a:r>
              <a:rPr lang="en-US" dirty="0"/>
              <a:t>, </a:t>
            </a:r>
            <a:r>
              <a:rPr lang="en-US" i="1" dirty="0" err="1">
                <a:solidFill>
                  <a:srgbClr val="FF0000"/>
                </a:solidFill>
                <a:latin typeface="Arial Black" pitchFamily="34" charset="0"/>
              </a:rPr>
              <a:t>seperti</a:t>
            </a:r>
            <a:r>
              <a:rPr lang="en-US" dirty="0"/>
              <a:t> </a:t>
            </a:r>
            <a:r>
              <a:rPr lang="en-US" dirty="0" err="1"/>
              <a:t>nyala</a:t>
            </a:r>
            <a:r>
              <a:rPr lang="en-US" dirty="0"/>
              <a:t> </a:t>
            </a:r>
            <a:r>
              <a:rPr lang="en-US" dirty="0" err="1"/>
              <a:t>api</a:t>
            </a:r>
            <a:r>
              <a:rPr lang="en-US" dirty="0"/>
              <a:t> TUHAN! </a:t>
            </a:r>
            <a:br>
              <a:rPr lang="en-US" dirty="0"/>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1143000"/>
          </a:xfrm>
        </p:spPr>
        <p:txBody>
          <a:bodyPr>
            <a:noAutofit/>
          </a:bodyPr>
          <a:lstStyle/>
          <a:p>
            <a:pPr>
              <a:lnSpc>
                <a:spcPts val="4000"/>
              </a:lnSpc>
            </a:pPr>
            <a:r>
              <a:rPr lang="en-US" sz="3600" b="1" dirty="0" err="1"/>
              <a:t>Ajaran</a:t>
            </a:r>
            <a:r>
              <a:rPr lang="en-US" sz="3600" b="1" dirty="0"/>
              <a:t> </a:t>
            </a:r>
            <a:r>
              <a:rPr lang="en-US" sz="3600" b="1" dirty="0" err="1"/>
              <a:t>yg</a:t>
            </a:r>
            <a:r>
              <a:rPr lang="en-US" sz="3600" b="1" dirty="0"/>
              <a:t> “</a:t>
            </a:r>
            <a:r>
              <a:rPr lang="en-US" sz="3600" b="1" dirty="0" err="1"/>
              <a:t>salah</a:t>
            </a:r>
            <a:r>
              <a:rPr lang="en-US" sz="3600" b="1" dirty="0"/>
              <a:t>”</a:t>
            </a:r>
            <a:br>
              <a:rPr lang="en-US" sz="3600" b="1" dirty="0"/>
            </a:br>
            <a:r>
              <a:rPr lang="en-US" sz="3600" b="1" dirty="0" err="1"/>
              <a:t>Sumber</a:t>
            </a:r>
            <a:r>
              <a:rPr lang="en-US" sz="3600" b="1" dirty="0"/>
              <a:t> : </a:t>
            </a:r>
            <a:r>
              <a:rPr lang="en-US" sz="3600" b="1" dirty="0" err="1"/>
              <a:t>Firman</a:t>
            </a:r>
            <a:r>
              <a:rPr lang="en-US" sz="3600" b="1" dirty="0"/>
              <a:t> TUHAN</a:t>
            </a:r>
            <a:br>
              <a:rPr lang="en-US" sz="3600" b="1" dirty="0"/>
            </a:br>
            <a:r>
              <a:rPr lang="en-US" sz="3600" b="1" dirty="0"/>
              <a:t> </a:t>
            </a:r>
            <a:r>
              <a:rPr lang="en-US" sz="3600" b="1" dirty="0" err="1">
                <a:sym typeface="Wingdings" pitchFamily="2" charset="2"/>
              </a:rPr>
              <a:t>di</a:t>
            </a:r>
            <a:r>
              <a:rPr lang="en-US" sz="3600" b="1" dirty="0">
                <a:sym typeface="Wingdings" pitchFamily="2" charset="2"/>
              </a:rPr>
              <a:t> </a:t>
            </a:r>
            <a:r>
              <a:rPr lang="en-US" sz="3600" b="1" dirty="0" err="1">
                <a:sym typeface="Wingdings" pitchFamily="2" charset="2"/>
              </a:rPr>
              <a:t>plintir</a:t>
            </a:r>
            <a:r>
              <a:rPr lang="en-US" sz="3600" b="1" dirty="0">
                <a:sym typeface="Wingdings" pitchFamily="2" charset="2"/>
              </a:rPr>
              <a:t>  </a:t>
            </a:r>
            <a:r>
              <a:rPr lang="en-US" sz="3600" b="1" dirty="0" err="1">
                <a:sym typeface="Wingdings" pitchFamily="2" charset="2"/>
              </a:rPr>
              <a:t>dikit</a:t>
            </a:r>
            <a:r>
              <a:rPr lang="en-US" sz="3600" b="1" dirty="0">
                <a:sym typeface="Wingdings" pitchFamily="2" charset="2"/>
              </a:rPr>
              <a:t/>
            </a:r>
            <a:br>
              <a:rPr lang="en-US" sz="3600" b="1" dirty="0">
                <a:sym typeface="Wingdings" pitchFamily="2" charset="2"/>
              </a:rPr>
            </a:br>
            <a:r>
              <a:rPr lang="en-US" sz="3600" b="1" dirty="0" err="1">
                <a:sym typeface="Wingdings" pitchFamily="2" charset="2"/>
              </a:rPr>
              <a:t>demi</a:t>
            </a:r>
            <a:r>
              <a:rPr lang="en-US" sz="3600" b="1" dirty="0">
                <a:sym typeface="Wingdings" pitchFamily="2" charset="2"/>
              </a:rPr>
              <a:t> </a:t>
            </a:r>
            <a:r>
              <a:rPr lang="en-US" sz="3600" b="1" dirty="0" err="1">
                <a:sym typeface="Wingdings" pitchFamily="2" charset="2"/>
              </a:rPr>
              <a:t>dikit</a:t>
            </a:r>
            <a:endParaRPr lang="en-US" sz="3600" b="1" dirty="0"/>
          </a:p>
        </p:txBody>
      </p:sp>
      <p:sp>
        <p:nvSpPr>
          <p:cNvPr id="4" name="Right Arrow 3"/>
          <p:cNvSpPr/>
          <p:nvPr/>
        </p:nvSpPr>
        <p:spPr>
          <a:xfrm rot="5400000">
            <a:off x="4191000" y="3200400"/>
            <a:ext cx="762000" cy="914400"/>
          </a:xfrm>
          <a:prstGeom prst="rightArrow">
            <a:avLst/>
          </a:prstGeom>
          <a:solidFill>
            <a:schemeClr val="tx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2133600" y="3886200"/>
            <a:ext cx="4876800" cy="16764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ts val="2400"/>
              </a:lnSpc>
              <a:spcBef>
                <a:spcPct val="0"/>
              </a:spcBef>
              <a:spcAft>
                <a:spcPts val="0"/>
              </a:spcAft>
              <a:buClrTx/>
              <a:buSzTx/>
              <a:buFontTx/>
              <a:buNone/>
              <a:tabLst/>
              <a:defRPr/>
            </a:pPr>
            <a:r>
              <a:rPr lang="en-US" sz="2400" b="1" dirty="0">
                <a:solidFill>
                  <a:srgbClr val="0000FF"/>
                </a:solidFill>
                <a:latin typeface="+mj-lt"/>
                <a:ea typeface="+mj-ea"/>
                <a:cs typeface="+mj-cs"/>
              </a:rPr>
              <a:t>“</a:t>
            </a:r>
            <a:r>
              <a:rPr lang="en-US" sz="2400" b="1" dirty="0" err="1">
                <a:solidFill>
                  <a:srgbClr val="0000FF"/>
                </a:solidFill>
                <a:latin typeface="+mj-lt"/>
                <a:ea typeface="+mj-ea"/>
                <a:cs typeface="+mj-cs"/>
              </a:rPr>
              <a:t>jadilah</a:t>
            </a:r>
            <a:r>
              <a:rPr lang="en-US" sz="2400" b="1" dirty="0">
                <a:solidFill>
                  <a:srgbClr val="0000FF"/>
                </a:solidFill>
                <a:latin typeface="+mj-lt"/>
                <a:ea typeface="+mj-ea"/>
                <a:cs typeface="+mj-cs"/>
              </a:rPr>
              <a:t>, </a:t>
            </a:r>
            <a:r>
              <a:rPr lang="en-US" sz="2400" b="1" dirty="0" err="1">
                <a:solidFill>
                  <a:srgbClr val="0000FF"/>
                </a:solidFill>
                <a:latin typeface="+mj-lt"/>
                <a:ea typeface="+mj-ea"/>
                <a:cs typeface="+mj-cs"/>
              </a:rPr>
              <a:t>menurut</a:t>
            </a:r>
            <a:endParaRPr lang="en-US" sz="2400" b="1" dirty="0">
              <a:solidFill>
                <a:srgbClr val="0000FF"/>
              </a:solidFill>
              <a:latin typeface="+mj-lt"/>
              <a:ea typeface="+mj-ea"/>
              <a:cs typeface="+mj-cs"/>
            </a:endParaRPr>
          </a:p>
          <a:p>
            <a:pPr marL="0" marR="0" lvl="0" indent="0" algn="ctr" defTabSz="914400" rtl="0" eaLnBrk="1" fontAlgn="auto" latinLnBrk="0" hangingPunct="1">
              <a:lnSpc>
                <a:spcPts val="2400"/>
              </a:lnSpc>
              <a:spcBef>
                <a:spcPct val="0"/>
              </a:spcBef>
              <a:spcAft>
                <a:spcPts val="0"/>
              </a:spcAft>
              <a:buClrTx/>
              <a:buSzTx/>
              <a:buFontTx/>
              <a:buNone/>
              <a:tabLst/>
              <a:defRPr/>
            </a:pPr>
            <a:r>
              <a:rPr kumimoji="0" lang="en-US" sz="2400" b="1" i="0" u="none" strike="noStrike" kern="1200" cap="none" spc="0" normalizeH="0" baseline="0" noProof="0" dirty="0" err="1">
                <a:ln>
                  <a:noFill/>
                </a:ln>
                <a:solidFill>
                  <a:srgbClr val="0000FF"/>
                </a:solidFill>
                <a:effectLst/>
                <a:uLnTx/>
                <a:uFillTx/>
                <a:latin typeface="+mj-lt"/>
                <a:ea typeface="+mj-ea"/>
                <a:cs typeface="+mj-cs"/>
              </a:rPr>
              <a:t>Iman</a:t>
            </a:r>
            <a:r>
              <a:rPr kumimoji="0" lang="en-US" sz="2400" b="1" i="0" u="none" strike="noStrike" kern="1200" cap="none" spc="0" normalizeH="0" baseline="0" noProof="0" dirty="0">
                <a:ln>
                  <a:noFill/>
                </a:ln>
                <a:solidFill>
                  <a:srgbClr val="0000FF"/>
                </a:solidFill>
                <a:effectLst/>
                <a:uLnTx/>
                <a:uFillTx/>
                <a:latin typeface="+mj-lt"/>
                <a:ea typeface="+mj-ea"/>
                <a:cs typeface="+mj-cs"/>
              </a:rPr>
              <a:t>-mu”</a:t>
            </a:r>
          </a:p>
          <a:p>
            <a:pPr marL="0" marR="0" lvl="0" indent="0" algn="ctr" defTabSz="914400" rtl="0" eaLnBrk="1" fontAlgn="auto" latinLnBrk="0" hangingPunct="1">
              <a:lnSpc>
                <a:spcPts val="2400"/>
              </a:lnSpc>
              <a:spcBef>
                <a:spcPct val="0"/>
              </a:spcBef>
              <a:spcAft>
                <a:spcPts val="0"/>
              </a:spcAft>
              <a:buClrTx/>
              <a:buSzTx/>
              <a:buFontTx/>
              <a:buNone/>
              <a:tabLst/>
              <a:defRPr/>
            </a:pPr>
            <a:r>
              <a:rPr lang="en-US" sz="2400" b="1" u="sng" dirty="0">
                <a:solidFill>
                  <a:srgbClr val="0000FF"/>
                </a:solidFill>
                <a:latin typeface="+mj-lt"/>
                <a:ea typeface="+mj-ea"/>
                <a:cs typeface="+mj-cs"/>
              </a:rPr>
              <a:t>Mat. 9:29</a:t>
            </a:r>
            <a:endParaRPr kumimoji="0" lang="en-US" sz="2400" b="1" i="0" u="sng" strike="noStrike" kern="1200" cap="none" spc="0" normalizeH="0" baseline="0" noProof="0" dirty="0">
              <a:ln>
                <a:noFill/>
              </a:ln>
              <a:solidFill>
                <a:srgbClr val="0000FF"/>
              </a:solidFill>
              <a:effectLst/>
              <a:uLnTx/>
              <a:uFillTx/>
              <a:latin typeface="+mj-lt"/>
              <a:ea typeface="+mj-ea"/>
              <a:cs typeface="+mj-cs"/>
            </a:endParaRPr>
          </a:p>
        </p:txBody>
      </p:sp>
      <p:pic>
        <p:nvPicPr>
          <p:cNvPr id="29698" name="Picture 2" descr="https://i.ytimg.com/vi/ikOEts7UQ7Q/hqdefault.jpg?custom=true&amp;w=120&amp;h=90&amp;jpg444=true&amp;jpgq=90&amp;sp=68&amp;sigh=DpA4rZWUcUKT7BFiC_kS6RumUFM"/>
          <p:cNvPicPr>
            <a:picLocks noChangeAspect="1" noChangeArrowheads="1"/>
          </p:cNvPicPr>
          <p:nvPr/>
        </p:nvPicPr>
        <p:blipFill>
          <a:blip r:embed="rId2">
            <a:lum bright="10000" contrast="10000"/>
          </a:blip>
          <a:srcRect/>
          <a:stretch>
            <a:fillRect/>
          </a:stretch>
        </p:blipFill>
        <p:spPr bwMode="auto">
          <a:xfrm>
            <a:off x="1066800" y="4343400"/>
            <a:ext cx="2057400" cy="1543052"/>
          </a:xfrm>
          <a:prstGeom prst="rect">
            <a:avLst/>
          </a:prstGeom>
          <a:noFill/>
        </p:spPr>
      </p:pic>
      <p:pic>
        <p:nvPicPr>
          <p:cNvPr id="29700" name="Picture 4" descr="https://i.ytimg.com/vi/SnLj8DMqaC8/hqdefault.jpg?custom=true&amp;w=196&amp;h=110&amp;stc=true&amp;jpg444=true&amp;jpgq=90&amp;sp=68&amp;sigh=eYg7iGX-oToZd_Iuwz4Q82N2XtU"/>
          <p:cNvPicPr>
            <a:picLocks noChangeAspect="1" noChangeArrowheads="1"/>
          </p:cNvPicPr>
          <p:nvPr/>
        </p:nvPicPr>
        <p:blipFill>
          <a:blip r:embed="rId3">
            <a:lum contrast="10000"/>
          </a:blip>
          <a:srcRect/>
          <a:stretch>
            <a:fillRect/>
          </a:stretch>
        </p:blipFill>
        <p:spPr bwMode="auto">
          <a:xfrm>
            <a:off x="5562600" y="4648200"/>
            <a:ext cx="2579714" cy="1447800"/>
          </a:xfrm>
          <a:prstGeom prst="rect">
            <a:avLst/>
          </a:prstGeom>
          <a:noFill/>
        </p:spPr>
      </p:pic>
      <p:pic>
        <p:nvPicPr>
          <p:cNvPr id="29704" name="Picture 8" descr="https://i.ytimg.com/vi/FeZcc0quRdA/hqdefault.jpg?custom=true&amp;w=196&amp;h=110&amp;stc=true&amp;jpg444=true&amp;jpgq=90&amp;sp=68&amp;sigh=Iu5IAryNxGDUS1xLVUoIJixKZBc"/>
          <p:cNvPicPr>
            <a:picLocks noChangeAspect="1" noChangeArrowheads="1"/>
          </p:cNvPicPr>
          <p:nvPr/>
        </p:nvPicPr>
        <p:blipFill>
          <a:blip r:embed="rId4">
            <a:lum contrast="10000"/>
          </a:blip>
          <a:srcRect l="3401" r="1361"/>
          <a:stretch>
            <a:fillRect/>
          </a:stretch>
        </p:blipFill>
        <p:spPr bwMode="auto">
          <a:xfrm>
            <a:off x="5943600" y="2971800"/>
            <a:ext cx="2209800" cy="1420586"/>
          </a:xfrm>
          <a:prstGeom prst="rect">
            <a:avLst/>
          </a:prstGeom>
          <a:noFill/>
        </p:spPr>
      </p:pic>
      <p:pic>
        <p:nvPicPr>
          <p:cNvPr id="10" name="Picture 6" descr="http://i3.irishmirror.ie/incoming/article6558619.ece/ALTERNATES/s615b/Prophet-Shepherd-Bushiri.jpg"/>
          <p:cNvPicPr>
            <a:picLocks noChangeAspect="1" noChangeArrowheads="1"/>
          </p:cNvPicPr>
          <p:nvPr/>
        </p:nvPicPr>
        <p:blipFill>
          <a:blip r:embed="rId5" cstate="print">
            <a:lum contrast="10000"/>
          </a:blip>
          <a:srcRect/>
          <a:stretch>
            <a:fillRect/>
          </a:stretch>
        </p:blipFill>
        <p:spPr bwMode="auto">
          <a:xfrm>
            <a:off x="1219200" y="2286000"/>
            <a:ext cx="1423413" cy="192103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098" name="Picture 2" descr="http://3.bp.blogspot.com/-jogMaiPwJNA/UmcdGhI46kI/AAAAAAAAAPo/pNEG-yoICnw/s1600/syiah+kafir+4.jpg"/>
          <p:cNvPicPr>
            <a:picLocks noChangeAspect="1" noChangeArrowheads="1"/>
          </p:cNvPicPr>
          <p:nvPr/>
        </p:nvPicPr>
        <p:blipFill>
          <a:blip r:embed="rId2"/>
          <a:srcRect/>
          <a:stretch>
            <a:fillRect/>
          </a:stretch>
        </p:blipFill>
        <p:spPr bwMode="auto">
          <a:xfrm>
            <a:off x="685800" y="3048000"/>
            <a:ext cx="4495800" cy="3048001"/>
          </a:xfrm>
          <a:prstGeom prst="rect">
            <a:avLst/>
          </a:prstGeom>
          <a:noFill/>
        </p:spPr>
      </p:pic>
      <p:pic>
        <p:nvPicPr>
          <p:cNvPr id="4100" name="Picture 4" descr="http://s.kaskus.id/images/2013/06/30/5564618_20130630115754.jpg"/>
          <p:cNvPicPr>
            <a:picLocks noChangeAspect="1" noChangeArrowheads="1"/>
          </p:cNvPicPr>
          <p:nvPr/>
        </p:nvPicPr>
        <p:blipFill>
          <a:blip r:embed="rId3"/>
          <a:srcRect/>
          <a:stretch>
            <a:fillRect/>
          </a:stretch>
        </p:blipFill>
        <p:spPr bwMode="auto">
          <a:xfrm>
            <a:off x="5410200" y="3505200"/>
            <a:ext cx="3048000" cy="2047876"/>
          </a:xfrm>
          <a:prstGeom prst="rect">
            <a:avLst/>
          </a:prstGeom>
          <a:noFill/>
        </p:spPr>
      </p:pic>
      <p:pic>
        <p:nvPicPr>
          <p:cNvPr id="4102" name="Picture 6" descr="Image result for syi'ah makan kotoran imam"/>
          <p:cNvPicPr>
            <a:picLocks noChangeAspect="1" noChangeArrowheads="1"/>
          </p:cNvPicPr>
          <p:nvPr/>
        </p:nvPicPr>
        <p:blipFill>
          <a:blip r:embed="rId4">
            <a:lum contrast="10000"/>
          </a:blip>
          <a:srcRect/>
          <a:stretch>
            <a:fillRect/>
          </a:stretch>
        </p:blipFill>
        <p:spPr bwMode="auto">
          <a:xfrm>
            <a:off x="5334000" y="1295400"/>
            <a:ext cx="2800863" cy="1905000"/>
          </a:xfrm>
          <a:prstGeom prst="rect">
            <a:avLst/>
          </a:prstGeom>
          <a:noFill/>
        </p:spPr>
      </p:pic>
      <p:pic>
        <p:nvPicPr>
          <p:cNvPr id="4104" name="Picture 8" descr="Image result for syi'ah makan kotoran imam"/>
          <p:cNvPicPr>
            <a:picLocks noChangeAspect="1" noChangeArrowheads="1"/>
          </p:cNvPicPr>
          <p:nvPr/>
        </p:nvPicPr>
        <p:blipFill>
          <a:blip r:embed="rId5">
            <a:lum contrast="10000"/>
          </a:blip>
          <a:srcRect/>
          <a:stretch>
            <a:fillRect/>
          </a:stretch>
        </p:blipFill>
        <p:spPr bwMode="auto">
          <a:xfrm>
            <a:off x="1295400" y="685800"/>
            <a:ext cx="3330786" cy="21336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http://3.bp.blogspot.com/-zn72NcL9Kjw/Uk4IEH6T2EI/AAAAAAAAA7w/1vEVxfmyOL4/s400/kotoran+syi%27ah.jpg"/>
          <p:cNvPicPr>
            <a:picLocks noChangeAspect="1" noChangeArrowheads="1"/>
          </p:cNvPicPr>
          <p:nvPr/>
        </p:nvPicPr>
        <p:blipFill>
          <a:blip r:embed="rId2">
            <a:lum bright="10000" contrast="10000"/>
          </a:blip>
          <a:srcRect/>
          <a:stretch>
            <a:fillRect/>
          </a:stretch>
        </p:blipFill>
        <p:spPr bwMode="auto">
          <a:xfrm>
            <a:off x="2514600" y="2286000"/>
            <a:ext cx="4223820" cy="2819400"/>
          </a:xfrm>
          <a:prstGeom prst="rect">
            <a:avLst/>
          </a:prstGeom>
          <a:noFill/>
        </p:spPr>
      </p:pic>
      <p:sp>
        <p:nvSpPr>
          <p:cNvPr id="5" name="Rectangle 4"/>
          <p:cNvSpPr/>
          <p:nvPr/>
        </p:nvSpPr>
        <p:spPr>
          <a:xfrm>
            <a:off x="1905000" y="1143000"/>
            <a:ext cx="5867400" cy="1631216"/>
          </a:xfrm>
          <a:prstGeom prst="rect">
            <a:avLst/>
          </a:prstGeom>
        </p:spPr>
        <p:txBody>
          <a:bodyPr wrap="square">
            <a:spAutoFit/>
          </a:bodyPr>
          <a:lstStyle/>
          <a:p>
            <a:pPr algn="ctr">
              <a:lnSpc>
                <a:spcPts val="2400"/>
              </a:lnSpc>
            </a:pPr>
            <a:r>
              <a:rPr lang="en-US" sz="2400" b="1" dirty="0" err="1"/>
              <a:t>Keyakinan</a:t>
            </a:r>
            <a:r>
              <a:rPr lang="en-US" sz="2400" b="1" dirty="0"/>
              <a:t> </a:t>
            </a:r>
            <a:r>
              <a:rPr lang="en-US" sz="2400" b="1" dirty="0" err="1"/>
              <a:t>Syi'ah</a:t>
            </a:r>
            <a:r>
              <a:rPr lang="en-US" sz="2400" b="1" dirty="0"/>
              <a:t>, </a:t>
            </a:r>
            <a:r>
              <a:rPr lang="en-US" sz="2400" b="1" dirty="0" err="1">
                <a:solidFill>
                  <a:srgbClr val="0000FF"/>
                </a:solidFill>
              </a:rPr>
              <a:t>Kotoran</a:t>
            </a:r>
            <a:r>
              <a:rPr lang="en-US" sz="2400" b="1" dirty="0"/>
              <a:t> (</a:t>
            </a:r>
            <a:r>
              <a:rPr lang="en-US" sz="2400" b="1" dirty="0" err="1"/>
              <a:t>tinja</a:t>
            </a:r>
            <a:r>
              <a:rPr lang="en-US" sz="2400" b="1" dirty="0"/>
              <a:t>) Imam , </a:t>
            </a:r>
            <a:r>
              <a:rPr lang="en-US" sz="2400" b="1" dirty="0" err="1"/>
              <a:t>dapat</a:t>
            </a:r>
            <a:r>
              <a:rPr lang="en-US" sz="2400" b="1" dirty="0"/>
              <a:t>  </a:t>
            </a:r>
            <a:r>
              <a:rPr lang="en-US" sz="2400" b="1" dirty="0" err="1">
                <a:solidFill>
                  <a:srgbClr val="FF0000"/>
                </a:solidFill>
                <a:latin typeface="Arial Black" pitchFamily="34" charset="0"/>
              </a:rPr>
              <a:t>menghindarkan</a:t>
            </a:r>
            <a:r>
              <a:rPr lang="en-US" sz="2400" b="1" dirty="0">
                <a:solidFill>
                  <a:srgbClr val="FF0000"/>
                </a:solidFill>
                <a:latin typeface="Arial Black" pitchFamily="34" charset="0"/>
              </a:rPr>
              <a:t> </a:t>
            </a:r>
          </a:p>
          <a:p>
            <a:pPr algn="ctr">
              <a:lnSpc>
                <a:spcPts val="2400"/>
              </a:lnSpc>
            </a:pPr>
            <a:r>
              <a:rPr lang="en-US" sz="2400" b="1" dirty="0" err="1"/>
              <a:t>Api</a:t>
            </a:r>
            <a:r>
              <a:rPr lang="en-US" sz="2400" b="1" dirty="0"/>
              <a:t> </a:t>
            </a:r>
            <a:r>
              <a:rPr lang="en-US" sz="2400" b="1" dirty="0" err="1"/>
              <a:t>Neraka</a:t>
            </a:r>
            <a:r>
              <a:rPr lang="en-US" sz="2400" b="1" dirty="0"/>
              <a:t> </a:t>
            </a:r>
            <a:r>
              <a:rPr lang="en-US" sz="2400" b="1" dirty="0" err="1"/>
              <a:t>dan</a:t>
            </a:r>
            <a:r>
              <a:rPr lang="en-US" sz="2400" b="1" dirty="0"/>
              <a:t> </a:t>
            </a:r>
            <a:r>
              <a:rPr lang="en-US" sz="2400" b="1" dirty="0" err="1"/>
              <a:t>Menyebabkan</a:t>
            </a:r>
            <a:r>
              <a:rPr lang="en-US" sz="2400" b="1" dirty="0"/>
              <a:t> </a:t>
            </a:r>
            <a:r>
              <a:rPr lang="en-US" sz="2400" b="1" u="sng" dirty="0" err="1"/>
              <a:t>Masuk</a:t>
            </a:r>
            <a:r>
              <a:rPr lang="en-US" sz="2400" b="1" dirty="0"/>
              <a:t> </a:t>
            </a:r>
            <a:r>
              <a:rPr lang="en-US" sz="2400" b="1" dirty="0" err="1">
                <a:solidFill>
                  <a:srgbClr val="0000FF"/>
                </a:solidFill>
              </a:rPr>
              <a:t>Sorga</a:t>
            </a:r>
            <a:r>
              <a:rPr lang="en-US" sz="2400" b="1" dirty="0"/>
              <a:t> </a:t>
            </a:r>
            <a:br>
              <a:rPr lang="en-US" sz="2400" b="1" dirty="0"/>
            </a:br>
            <a:r>
              <a:rPr lang="en-US" sz="2400" b="1" dirty="0"/>
              <a:t/>
            </a:r>
            <a:br>
              <a:rPr lang="en-US" sz="2400" b="1" dirty="0"/>
            </a:br>
            <a:endParaRPr lang="en-US" sz="2400" b="1"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381000" y="762000"/>
            <a:ext cx="8534400" cy="5355312"/>
          </a:xfrm>
          <a:prstGeom prst="rect">
            <a:avLst/>
          </a:prstGeom>
        </p:spPr>
        <p:txBody>
          <a:bodyPr wrap="square">
            <a:spAutoFit/>
          </a:bodyPr>
          <a:lstStyle/>
          <a:p>
            <a:r>
              <a:rPr lang="en-US" dirty="0" err="1"/>
              <a:t>Ibnu</a:t>
            </a:r>
            <a:r>
              <a:rPr lang="en-US" dirty="0"/>
              <a:t> </a:t>
            </a:r>
            <a:r>
              <a:rPr lang="en-US" dirty="0" err="1"/>
              <a:t>Babawaih</a:t>
            </a:r>
            <a:r>
              <a:rPr lang="en-US" dirty="0"/>
              <a:t> al-</a:t>
            </a:r>
            <a:r>
              <a:rPr lang="en-US" dirty="0" err="1"/>
              <a:t>Qummi</a:t>
            </a:r>
            <a:r>
              <a:rPr lang="en-US" dirty="0"/>
              <a:t> </a:t>
            </a:r>
            <a:r>
              <a:rPr lang="en-US" dirty="0" err="1"/>
              <a:t>menyebutkan</a:t>
            </a:r>
            <a:r>
              <a:rPr lang="en-US" dirty="0"/>
              <a:t> </a:t>
            </a:r>
            <a:r>
              <a:rPr lang="en-US" dirty="0" err="1"/>
              <a:t>dalam</a:t>
            </a:r>
            <a:r>
              <a:rPr lang="en-US" dirty="0"/>
              <a:t> </a:t>
            </a:r>
            <a:r>
              <a:rPr lang="en-US" dirty="0" err="1"/>
              <a:t>bukunya</a:t>
            </a:r>
            <a:r>
              <a:rPr lang="en-US" dirty="0"/>
              <a:t>: "</a:t>
            </a:r>
            <a:r>
              <a:rPr lang="en-US" dirty="0" err="1"/>
              <a:t>Manlaa</a:t>
            </a:r>
            <a:r>
              <a:rPr lang="en-US" dirty="0"/>
              <a:t> </a:t>
            </a:r>
            <a:r>
              <a:rPr lang="en-US" dirty="0" err="1"/>
              <a:t>Yahdurhul-Faqeeh</a:t>
            </a:r>
            <a:r>
              <a:rPr lang="en-US" dirty="0"/>
              <a:t>" vol.4, </a:t>
            </a:r>
            <a:r>
              <a:rPr lang="en-US" dirty="0" err="1"/>
              <a:t>halaman</a:t>
            </a:r>
            <a:r>
              <a:rPr lang="en-US" dirty="0"/>
              <a:t> 418 </a:t>
            </a:r>
            <a:r>
              <a:rPr lang="en-US" dirty="0" err="1"/>
              <a:t>Disampaikan</a:t>
            </a:r>
            <a:r>
              <a:rPr lang="en-US" dirty="0"/>
              <a:t> Ahmad b. </a:t>
            </a:r>
          </a:p>
          <a:p>
            <a:r>
              <a:rPr lang="en-US" dirty="0"/>
              <a:t>Muhammad b. </a:t>
            </a:r>
            <a:r>
              <a:rPr lang="en-US" dirty="0" err="1"/>
              <a:t>Sa'id</a:t>
            </a:r>
            <a:r>
              <a:rPr lang="en-US" dirty="0"/>
              <a:t> al-</a:t>
            </a:r>
            <a:r>
              <a:rPr lang="en-US" dirty="0" err="1"/>
              <a:t>Kufi</a:t>
            </a:r>
            <a:r>
              <a:rPr lang="en-US" dirty="0"/>
              <a:t> </a:t>
            </a:r>
            <a:r>
              <a:rPr lang="en-US" dirty="0" err="1"/>
              <a:t>mengatakan</a:t>
            </a:r>
            <a:r>
              <a:rPr lang="en-US" dirty="0"/>
              <a:t>: </a:t>
            </a:r>
            <a:r>
              <a:rPr lang="en-US" dirty="0" err="1"/>
              <a:t>Dikisahkan</a:t>
            </a:r>
            <a:r>
              <a:rPr lang="en-US" dirty="0"/>
              <a:t> </a:t>
            </a:r>
            <a:r>
              <a:rPr lang="en-US" dirty="0" err="1"/>
              <a:t>kepada</a:t>
            </a:r>
            <a:r>
              <a:rPr lang="en-US" dirty="0"/>
              <a:t> </a:t>
            </a:r>
            <a:r>
              <a:rPr lang="en-US" dirty="0" err="1"/>
              <a:t>kami</a:t>
            </a:r>
            <a:r>
              <a:rPr lang="en-US" dirty="0"/>
              <a:t> Ali b. al-</a:t>
            </a:r>
            <a:r>
              <a:rPr lang="en-US" dirty="0" err="1"/>
              <a:t>Hasan</a:t>
            </a:r>
            <a:r>
              <a:rPr lang="en-US" dirty="0"/>
              <a:t> b. </a:t>
            </a:r>
            <a:r>
              <a:rPr lang="en-US" dirty="0" err="1"/>
              <a:t>Fidaal</a:t>
            </a:r>
            <a:r>
              <a:rPr lang="en-US" dirty="0"/>
              <a:t>, </a:t>
            </a:r>
            <a:r>
              <a:rPr lang="en-US" dirty="0" err="1"/>
              <a:t>dari</a:t>
            </a:r>
            <a:r>
              <a:rPr lang="en-US" dirty="0"/>
              <a:t> </a:t>
            </a:r>
            <a:r>
              <a:rPr lang="en-US" dirty="0" err="1"/>
              <a:t>ayahnya</a:t>
            </a:r>
            <a:r>
              <a:rPr lang="en-US" dirty="0"/>
              <a:t> </a:t>
            </a:r>
            <a:r>
              <a:rPr lang="en-US" dirty="0" err="1"/>
              <a:t>dari</a:t>
            </a:r>
            <a:r>
              <a:rPr lang="en-US" dirty="0"/>
              <a:t> </a:t>
            </a:r>
            <a:r>
              <a:rPr lang="en-US" dirty="0" err="1"/>
              <a:t>Abul-Hasan</a:t>
            </a:r>
            <a:r>
              <a:rPr lang="en-US" dirty="0"/>
              <a:t> Ali b. Musa al-</a:t>
            </a:r>
            <a:r>
              <a:rPr lang="en-US" dirty="0" err="1"/>
              <a:t>Ridha</a:t>
            </a:r>
            <a:r>
              <a:rPr lang="en-US" dirty="0"/>
              <a:t> [AS] </a:t>
            </a:r>
            <a:r>
              <a:rPr lang="en-US" dirty="0" err="1"/>
              <a:t>mengatakan</a:t>
            </a:r>
            <a:r>
              <a:rPr lang="en-US" dirty="0"/>
              <a:t>: "</a:t>
            </a:r>
            <a:r>
              <a:rPr lang="en-US" dirty="0" err="1"/>
              <a:t>Tanda-tanda</a:t>
            </a:r>
            <a:r>
              <a:rPr lang="en-US" dirty="0"/>
              <a:t> </a:t>
            </a:r>
            <a:r>
              <a:rPr lang="en-US" dirty="0" err="1"/>
              <a:t>untuk</a:t>
            </a:r>
            <a:r>
              <a:rPr lang="en-US" dirty="0"/>
              <a:t> Imam </a:t>
            </a:r>
            <a:r>
              <a:rPr lang="en-US" dirty="0" err="1"/>
              <a:t>adalah</a:t>
            </a:r>
            <a:r>
              <a:rPr lang="en-US" dirty="0"/>
              <a:t>: </a:t>
            </a:r>
          </a:p>
          <a:p>
            <a:r>
              <a:rPr lang="en-US" dirty="0"/>
              <a:t>1 - </a:t>
            </a:r>
            <a:r>
              <a:rPr lang="en-US" dirty="0" err="1"/>
              <a:t>Dia</a:t>
            </a:r>
            <a:r>
              <a:rPr lang="en-US" dirty="0"/>
              <a:t> yang paling </a:t>
            </a:r>
            <a:r>
              <a:rPr lang="en-US" dirty="0" err="1"/>
              <a:t>luas</a:t>
            </a:r>
            <a:r>
              <a:rPr lang="en-US" dirty="0"/>
              <a:t> </a:t>
            </a:r>
            <a:r>
              <a:rPr lang="en-US" dirty="0" err="1"/>
              <a:t>dari</a:t>
            </a:r>
            <a:r>
              <a:rPr lang="en-US" dirty="0"/>
              <a:t> </a:t>
            </a:r>
            <a:r>
              <a:rPr lang="en-US" dirty="0" err="1"/>
              <a:t>semua</a:t>
            </a:r>
            <a:r>
              <a:rPr lang="en-US" dirty="0"/>
              <a:t> </a:t>
            </a:r>
            <a:r>
              <a:rPr lang="en-US" dirty="0" err="1"/>
              <a:t>orang</a:t>
            </a:r>
            <a:r>
              <a:rPr lang="en-US" dirty="0"/>
              <a:t>. </a:t>
            </a:r>
          </a:p>
          <a:p>
            <a:r>
              <a:rPr lang="en-US" dirty="0"/>
              <a:t>2 - Dan yang paling </a:t>
            </a:r>
            <a:r>
              <a:rPr lang="en-US" dirty="0" err="1"/>
              <a:t>bijaksana</a:t>
            </a:r>
            <a:r>
              <a:rPr lang="en-US" dirty="0"/>
              <a:t> </a:t>
            </a:r>
            <a:r>
              <a:rPr lang="en-US" dirty="0" err="1"/>
              <a:t>dari</a:t>
            </a:r>
            <a:r>
              <a:rPr lang="en-US" dirty="0"/>
              <a:t> </a:t>
            </a:r>
            <a:r>
              <a:rPr lang="en-US" dirty="0" err="1"/>
              <a:t>semua</a:t>
            </a:r>
            <a:r>
              <a:rPr lang="en-US" dirty="0"/>
              <a:t> (</a:t>
            </a:r>
            <a:r>
              <a:rPr lang="en-US" dirty="0" err="1"/>
              <a:t>Manusia</a:t>
            </a:r>
            <a:r>
              <a:rPr lang="en-US" dirty="0"/>
              <a:t>). </a:t>
            </a:r>
          </a:p>
          <a:p>
            <a:r>
              <a:rPr lang="en-US" dirty="0"/>
              <a:t>3 - Dan yang paling </a:t>
            </a:r>
            <a:r>
              <a:rPr lang="en-US" dirty="0" err="1"/>
              <a:t>benar</a:t>
            </a:r>
            <a:r>
              <a:rPr lang="en-US" dirty="0"/>
              <a:t> </a:t>
            </a:r>
            <a:r>
              <a:rPr lang="en-US" dirty="0" err="1"/>
              <a:t>dari</a:t>
            </a:r>
            <a:r>
              <a:rPr lang="en-US" dirty="0"/>
              <a:t> </a:t>
            </a:r>
            <a:r>
              <a:rPr lang="en-US" dirty="0" err="1"/>
              <a:t>semua</a:t>
            </a:r>
            <a:r>
              <a:rPr lang="en-US" dirty="0"/>
              <a:t> (</a:t>
            </a:r>
            <a:r>
              <a:rPr lang="en-US" dirty="0" err="1"/>
              <a:t>Manusia</a:t>
            </a:r>
            <a:r>
              <a:rPr lang="en-US" dirty="0"/>
              <a:t>). 18 ... </a:t>
            </a:r>
            <a:r>
              <a:rPr lang="en-US" b="1" dirty="0" err="1">
                <a:solidFill>
                  <a:srgbClr val="0000FF"/>
                </a:solidFill>
              </a:rPr>
              <a:t>Kotorannya</a:t>
            </a:r>
            <a:r>
              <a:rPr lang="en-US" b="1" dirty="0">
                <a:solidFill>
                  <a:srgbClr val="0000FF"/>
                </a:solidFill>
              </a:rPr>
              <a:t> </a:t>
            </a:r>
            <a:r>
              <a:rPr lang="en-US" b="1" dirty="0" err="1">
                <a:solidFill>
                  <a:srgbClr val="0000FF"/>
                </a:solidFill>
              </a:rPr>
              <a:t>jauh</a:t>
            </a:r>
            <a:r>
              <a:rPr lang="en-US" b="1" dirty="0">
                <a:solidFill>
                  <a:srgbClr val="0000FF"/>
                </a:solidFill>
              </a:rPr>
              <a:t> </a:t>
            </a:r>
            <a:r>
              <a:rPr lang="en-US" b="1" dirty="0" err="1">
                <a:solidFill>
                  <a:srgbClr val="0000FF"/>
                </a:solidFill>
              </a:rPr>
              <a:t>lebih</a:t>
            </a:r>
            <a:r>
              <a:rPr lang="en-US" b="1" dirty="0">
                <a:solidFill>
                  <a:srgbClr val="0000FF"/>
                </a:solidFill>
              </a:rPr>
              <a:t> </a:t>
            </a:r>
            <a:r>
              <a:rPr lang="en-US" b="1" dirty="0" err="1">
                <a:solidFill>
                  <a:srgbClr val="0000FF"/>
                </a:solidFill>
              </a:rPr>
              <a:t>baik</a:t>
            </a:r>
            <a:r>
              <a:rPr lang="en-US" b="1" dirty="0">
                <a:solidFill>
                  <a:srgbClr val="0000FF"/>
                </a:solidFill>
              </a:rPr>
              <a:t> </a:t>
            </a:r>
            <a:r>
              <a:rPr lang="en-US" b="1" dirty="0" err="1">
                <a:solidFill>
                  <a:srgbClr val="0000FF"/>
                </a:solidFill>
              </a:rPr>
              <a:t>daripada</a:t>
            </a:r>
            <a:r>
              <a:rPr lang="en-US" b="1" dirty="0">
                <a:solidFill>
                  <a:srgbClr val="0000FF"/>
                </a:solidFill>
              </a:rPr>
              <a:t> </a:t>
            </a:r>
            <a:r>
              <a:rPr lang="en-US" b="1" dirty="0" err="1">
                <a:solidFill>
                  <a:srgbClr val="0000FF"/>
                </a:solidFill>
              </a:rPr>
              <a:t>bau</a:t>
            </a:r>
            <a:r>
              <a:rPr lang="en-US" b="1" dirty="0">
                <a:solidFill>
                  <a:srgbClr val="0000FF"/>
                </a:solidFill>
              </a:rPr>
              <a:t> aroma </a:t>
            </a:r>
            <a:r>
              <a:rPr lang="en-US" b="1" dirty="0" err="1">
                <a:solidFill>
                  <a:srgbClr val="0000FF"/>
                </a:solidFill>
              </a:rPr>
              <a:t>misk</a:t>
            </a:r>
            <a:r>
              <a:rPr lang="en-US" dirty="0"/>
              <a:t> ".</a:t>
            </a:r>
          </a:p>
          <a:p>
            <a:r>
              <a:rPr lang="en-US" dirty="0"/>
              <a:t>The Grand </a:t>
            </a:r>
            <a:r>
              <a:rPr lang="en-US" dirty="0" err="1"/>
              <a:t>Ayat</a:t>
            </a:r>
            <a:r>
              <a:rPr lang="en-US" dirty="0"/>
              <a:t>, </a:t>
            </a:r>
            <a:r>
              <a:rPr lang="en-US" dirty="0" err="1"/>
              <a:t>Akhond</a:t>
            </a:r>
            <a:r>
              <a:rPr lang="en-US" dirty="0"/>
              <a:t> </a:t>
            </a:r>
            <a:r>
              <a:rPr lang="en-US" dirty="0" err="1"/>
              <a:t>Mulla</a:t>
            </a:r>
            <a:r>
              <a:rPr lang="en-US" dirty="0"/>
              <a:t> </a:t>
            </a:r>
            <a:r>
              <a:rPr lang="en-US" dirty="0" err="1"/>
              <a:t>Zainul</a:t>
            </a:r>
            <a:r>
              <a:rPr lang="en-US" dirty="0"/>
              <a:t> </a:t>
            </a:r>
            <a:r>
              <a:rPr lang="en-US" dirty="0" err="1"/>
              <a:t>Abideen</a:t>
            </a:r>
            <a:r>
              <a:rPr lang="en-US" dirty="0"/>
              <a:t>-al-</a:t>
            </a:r>
            <a:r>
              <a:rPr lang="en-US" dirty="0" err="1"/>
              <a:t>Galbaigani</a:t>
            </a:r>
            <a:r>
              <a:rPr lang="en-US" dirty="0"/>
              <a:t>, </a:t>
            </a:r>
            <a:r>
              <a:rPr lang="en-US" dirty="0" err="1"/>
              <a:t>dalam</a:t>
            </a:r>
            <a:r>
              <a:rPr lang="en-US" dirty="0"/>
              <a:t> </a:t>
            </a:r>
            <a:r>
              <a:rPr lang="en-US" dirty="0" err="1"/>
              <a:t>bukunya</a:t>
            </a:r>
            <a:r>
              <a:rPr lang="en-US" dirty="0"/>
              <a:t>: </a:t>
            </a:r>
            <a:r>
              <a:rPr lang="en-US" dirty="0" err="1"/>
              <a:t>Anwaar</a:t>
            </a:r>
            <a:r>
              <a:rPr lang="en-US" dirty="0"/>
              <a:t> al-Wilayah, </a:t>
            </a:r>
            <a:r>
              <a:rPr lang="en-US" dirty="0" err="1"/>
              <a:t>halaman</a:t>
            </a:r>
            <a:r>
              <a:rPr lang="en-US" dirty="0"/>
              <a:t> 440 </a:t>
            </a:r>
            <a:r>
              <a:rPr lang="en-US" dirty="0" err="1"/>
              <a:t>menulis</a:t>
            </a:r>
            <a:r>
              <a:rPr lang="en-US" dirty="0"/>
              <a:t>: </a:t>
            </a:r>
          </a:p>
          <a:p>
            <a:r>
              <a:rPr lang="en-US" b="1" dirty="0">
                <a:solidFill>
                  <a:srgbClr val="0000FF"/>
                </a:solidFill>
              </a:rPr>
              <a:t>"</a:t>
            </a:r>
            <a:r>
              <a:rPr lang="en-US" b="1" dirty="0" err="1">
                <a:solidFill>
                  <a:srgbClr val="0000FF"/>
                </a:solidFill>
              </a:rPr>
              <a:t>Kotoran</a:t>
            </a:r>
            <a:r>
              <a:rPr lang="en-US" b="1" dirty="0">
                <a:solidFill>
                  <a:srgbClr val="0000FF"/>
                </a:solidFill>
              </a:rPr>
              <a:t> Imam </a:t>
            </a:r>
            <a:r>
              <a:rPr lang="en-US" b="1" dirty="0" err="1">
                <a:solidFill>
                  <a:srgbClr val="0000FF"/>
                </a:solidFill>
              </a:rPr>
              <a:t>tidak</a:t>
            </a:r>
            <a:r>
              <a:rPr lang="en-US" b="1" dirty="0">
                <a:solidFill>
                  <a:srgbClr val="0000FF"/>
                </a:solidFill>
              </a:rPr>
              <a:t> </a:t>
            </a:r>
            <a:r>
              <a:rPr lang="en-US" b="1" dirty="0" err="1">
                <a:solidFill>
                  <a:srgbClr val="0000FF"/>
                </a:solidFill>
              </a:rPr>
              <a:t>memeliki</a:t>
            </a:r>
            <a:r>
              <a:rPr lang="en-US" b="1" dirty="0">
                <a:solidFill>
                  <a:srgbClr val="0000FF"/>
                </a:solidFill>
              </a:rPr>
              <a:t> </a:t>
            </a:r>
            <a:r>
              <a:rPr lang="en-US" b="1" dirty="0" err="1">
                <a:solidFill>
                  <a:srgbClr val="0000FF"/>
                </a:solidFill>
              </a:rPr>
              <a:t>bau</a:t>
            </a:r>
            <a:r>
              <a:rPr lang="en-US" b="1" dirty="0">
                <a:solidFill>
                  <a:srgbClr val="0000FF"/>
                </a:solidFill>
              </a:rPr>
              <a:t> </a:t>
            </a:r>
            <a:r>
              <a:rPr lang="en-US" b="1" dirty="0" err="1">
                <a:solidFill>
                  <a:srgbClr val="0000FF"/>
                </a:solidFill>
              </a:rPr>
              <a:t>apa-apa</a:t>
            </a:r>
            <a:r>
              <a:rPr lang="en-US" b="1" dirty="0">
                <a:solidFill>
                  <a:srgbClr val="0000FF"/>
                </a:solidFill>
              </a:rPr>
              <a:t> </a:t>
            </a:r>
            <a:r>
              <a:rPr lang="en-US" b="1" dirty="0" err="1">
                <a:solidFill>
                  <a:srgbClr val="0000FF"/>
                </a:solidFill>
              </a:rPr>
              <a:t>melainkan</a:t>
            </a:r>
            <a:r>
              <a:rPr lang="en-US" b="1" dirty="0">
                <a:solidFill>
                  <a:srgbClr val="0000FF"/>
                </a:solidFill>
              </a:rPr>
              <a:t> </a:t>
            </a:r>
            <a:r>
              <a:rPr lang="en-US" b="1" dirty="0" err="1">
                <a:solidFill>
                  <a:srgbClr val="0000FF"/>
                </a:solidFill>
              </a:rPr>
              <a:t>baunya</a:t>
            </a:r>
            <a:r>
              <a:rPr lang="en-US" b="1" dirty="0">
                <a:solidFill>
                  <a:srgbClr val="0000FF"/>
                </a:solidFill>
              </a:rPr>
              <a:t> </a:t>
            </a:r>
            <a:r>
              <a:rPr lang="en-US" b="1" dirty="0" err="1">
                <a:solidFill>
                  <a:srgbClr val="0000FF"/>
                </a:solidFill>
              </a:rPr>
              <a:t>seperti</a:t>
            </a:r>
            <a:r>
              <a:rPr lang="en-US" b="1" dirty="0">
                <a:solidFill>
                  <a:srgbClr val="0000FF"/>
                </a:solidFill>
              </a:rPr>
              <a:t> </a:t>
            </a:r>
            <a:r>
              <a:rPr lang="en-US" b="1" dirty="0" err="1">
                <a:solidFill>
                  <a:srgbClr val="0000FF"/>
                </a:solidFill>
              </a:rPr>
              <a:t>minyak</a:t>
            </a:r>
            <a:r>
              <a:rPr lang="en-US" b="1" dirty="0">
                <a:solidFill>
                  <a:srgbClr val="0000FF"/>
                </a:solidFill>
              </a:rPr>
              <a:t> </a:t>
            </a:r>
            <a:r>
              <a:rPr lang="en-US" b="1" dirty="0" err="1">
                <a:solidFill>
                  <a:srgbClr val="0000FF"/>
                </a:solidFill>
              </a:rPr>
              <a:t>misk</a:t>
            </a:r>
            <a:r>
              <a:rPr lang="en-US" b="1" dirty="0">
                <a:solidFill>
                  <a:srgbClr val="0000FF"/>
                </a:solidFill>
              </a:rPr>
              <a:t> </a:t>
            </a:r>
            <a:r>
              <a:rPr lang="en-US" b="1" dirty="0" err="1">
                <a:solidFill>
                  <a:srgbClr val="0000FF"/>
                </a:solidFill>
              </a:rPr>
              <a:t>siapa</a:t>
            </a:r>
            <a:r>
              <a:rPr lang="en-US" b="1" dirty="0">
                <a:solidFill>
                  <a:srgbClr val="0000FF"/>
                </a:solidFill>
              </a:rPr>
              <a:t> yang </a:t>
            </a:r>
            <a:r>
              <a:rPr lang="en-US" b="1" dirty="0" err="1">
                <a:solidFill>
                  <a:srgbClr val="0000FF"/>
                </a:solidFill>
              </a:rPr>
              <a:t>meminum</a:t>
            </a:r>
            <a:r>
              <a:rPr lang="en-US" b="1" dirty="0">
                <a:solidFill>
                  <a:srgbClr val="0000FF"/>
                </a:solidFill>
              </a:rPr>
              <a:t> air </a:t>
            </a:r>
            <a:r>
              <a:rPr lang="en-US" b="1" dirty="0" err="1">
                <a:solidFill>
                  <a:srgbClr val="0000FF"/>
                </a:solidFill>
              </a:rPr>
              <a:t>kencing</a:t>
            </a:r>
            <a:r>
              <a:rPr lang="en-US" b="1" dirty="0">
                <a:solidFill>
                  <a:srgbClr val="0000FF"/>
                </a:solidFill>
              </a:rPr>
              <a:t>, </a:t>
            </a:r>
            <a:r>
              <a:rPr lang="en-US" b="1" dirty="0" err="1">
                <a:solidFill>
                  <a:srgbClr val="0000FF"/>
                </a:solidFill>
              </a:rPr>
              <a:t>darah</a:t>
            </a:r>
            <a:r>
              <a:rPr lang="en-US" b="1" dirty="0">
                <a:solidFill>
                  <a:srgbClr val="0000FF"/>
                </a:solidFill>
              </a:rPr>
              <a:t> </a:t>
            </a:r>
            <a:r>
              <a:rPr lang="en-US" b="1" dirty="0" err="1">
                <a:solidFill>
                  <a:srgbClr val="0000FF"/>
                </a:solidFill>
              </a:rPr>
              <a:t>dan</a:t>
            </a:r>
            <a:r>
              <a:rPr lang="en-US" b="1" dirty="0">
                <a:solidFill>
                  <a:srgbClr val="0000FF"/>
                </a:solidFill>
              </a:rPr>
              <a:t> </a:t>
            </a:r>
            <a:r>
              <a:rPr lang="en-US" b="1" dirty="0" err="1">
                <a:solidFill>
                  <a:srgbClr val="0000FF"/>
                </a:solidFill>
              </a:rPr>
              <a:t>memakan</a:t>
            </a:r>
            <a:r>
              <a:rPr lang="en-US" b="1" dirty="0">
                <a:solidFill>
                  <a:srgbClr val="0000FF"/>
                </a:solidFill>
              </a:rPr>
              <a:t> </a:t>
            </a:r>
            <a:r>
              <a:rPr lang="en-US" b="1" dirty="0" err="1">
                <a:solidFill>
                  <a:srgbClr val="0000FF"/>
                </a:solidFill>
              </a:rPr>
              <a:t>kotoran</a:t>
            </a:r>
            <a:r>
              <a:rPr lang="en-US" b="1" dirty="0">
                <a:solidFill>
                  <a:srgbClr val="0000FF"/>
                </a:solidFill>
              </a:rPr>
              <a:t> </a:t>
            </a:r>
            <a:r>
              <a:rPr lang="en-US" b="1" dirty="0" err="1">
                <a:solidFill>
                  <a:srgbClr val="0000FF"/>
                </a:solidFill>
              </a:rPr>
              <a:t>mereka</a:t>
            </a:r>
            <a:r>
              <a:rPr lang="en-US" b="1" dirty="0">
                <a:solidFill>
                  <a:srgbClr val="0000FF"/>
                </a:solidFill>
              </a:rPr>
              <a:t> (IMAM) </a:t>
            </a:r>
            <a:r>
              <a:rPr lang="en-US" b="1" dirty="0" err="1">
                <a:solidFill>
                  <a:srgbClr val="0000FF"/>
                </a:solidFill>
              </a:rPr>
              <a:t>Maka</a:t>
            </a:r>
            <a:r>
              <a:rPr lang="en-US" b="1" dirty="0">
                <a:solidFill>
                  <a:srgbClr val="0000FF"/>
                </a:solidFill>
              </a:rPr>
              <a:t>, Allah </a:t>
            </a:r>
            <a:r>
              <a:rPr lang="en-US" b="1" dirty="0" err="1">
                <a:solidFill>
                  <a:srgbClr val="0000FF"/>
                </a:solidFill>
              </a:rPr>
              <a:t>akan</a:t>
            </a:r>
            <a:r>
              <a:rPr lang="en-US" b="1" dirty="0">
                <a:solidFill>
                  <a:srgbClr val="0000FF"/>
                </a:solidFill>
              </a:rPr>
              <a:t> </a:t>
            </a:r>
            <a:r>
              <a:rPr lang="en-US" b="1" dirty="0" err="1">
                <a:solidFill>
                  <a:srgbClr val="0000FF"/>
                </a:solidFill>
              </a:rPr>
              <a:t>hindarkan</a:t>
            </a:r>
            <a:r>
              <a:rPr lang="en-US" b="1" dirty="0">
                <a:solidFill>
                  <a:srgbClr val="0000FF"/>
                </a:solidFill>
              </a:rPr>
              <a:t> </a:t>
            </a:r>
            <a:r>
              <a:rPr lang="en-US" b="1" dirty="0" err="1">
                <a:solidFill>
                  <a:srgbClr val="0000FF"/>
                </a:solidFill>
              </a:rPr>
              <a:t>dari</a:t>
            </a:r>
            <a:r>
              <a:rPr lang="en-US" b="1" dirty="0">
                <a:solidFill>
                  <a:srgbClr val="0000FF"/>
                </a:solidFill>
              </a:rPr>
              <a:t> </a:t>
            </a:r>
            <a:r>
              <a:rPr lang="en-US" b="1" dirty="0" err="1">
                <a:solidFill>
                  <a:srgbClr val="0000FF"/>
                </a:solidFill>
              </a:rPr>
              <a:t>api</a:t>
            </a:r>
            <a:r>
              <a:rPr lang="en-US" b="1" dirty="0">
                <a:solidFill>
                  <a:srgbClr val="0000FF"/>
                </a:solidFill>
              </a:rPr>
              <a:t> </a:t>
            </a:r>
            <a:r>
              <a:rPr lang="en-US" b="1" dirty="0" err="1">
                <a:solidFill>
                  <a:srgbClr val="0000FF"/>
                </a:solidFill>
              </a:rPr>
              <a:t>neraka</a:t>
            </a:r>
            <a:r>
              <a:rPr lang="en-US" b="1" dirty="0">
                <a:solidFill>
                  <a:srgbClr val="0000FF"/>
                </a:solidFill>
              </a:rPr>
              <a:t> </a:t>
            </a:r>
            <a:r>
              <a:rPr lang="en-US" b="1" dirty="0" err="1">
                <a:solidFill>
                  <a:srgbClr val="0000FF"/>
                </a:solidFill>
              </a:rPr>
              <a:t>dan</a:t>
            </a:r>
            <a:r>
              <a:rPr lang="en-US" b="1" dirty="0">
                <a:solidFill>
                  <a:srgbClr val="0000FF"/>
                </a:solidFill>
              </a:rPr>
              <a:t> </a:t>
            </a:r>
            <a:r>
              <a:rPr lang="en-US" b="1" dirty="0" err="1">
                <a:solidFill>
                  <a:srgbClr val="0000FF"/>
                </a:solidFill>
              </a:rPr>
              <a:t>membuat</a:t>
            </a:r>
            <a:r>
              <a:rPr lang="en-US" b="1" dirty="0">
                <a:solidFill>
                  <a:srgbClr val="0000FF"/>
                </a:solidFill>
              </a:rPr>
              <a:t> </a:t>
            </a:r>
            <a:r>
              <a:rPr lang="en-US" b="1" dirty="0" err="1">
                <a:solidFill>
                  <a:srgbClr val="0000FF"/>
                </a:solidFill>
              </a:rPr>
              <a:t>dia</a:t>
            </a:r>
            <a:r>
              <a:rPr lang="en-US" b="1" dirty="0">
                <a:solidFill>
                  <a:srgbClr val="0000FF"/>
                </a:solidFill>
              </a:rPr>
              <a:t> </a:t>
            </a:r>
            <a:r>
              <a:rPr lang="en-US" b="1" dirty="0" err="1">
                <a:solidFill>
                  <a:srgbClr val="0000FF"/>
                </a:solidFill>
              </a:rPr>
              <a:t>masuk</a:t>
            </a:r>
            <a:r>
              <a:rPr lang="en-US" b="1" dirty="0">
                <a:solidFill>
                  <a:srgbClr val="0000FF"/>
                </a:solidFill>
              </a:rPr>
              <a:t> </a:t>
            </a:r>
            <a:r>
              <a:rPr lang="en-US" b="1" dirty="0" err="1">
                <a:solidFill>
                  <a:srgbClr val="0000FF"/>
                </a:solidFill>
              </a:rPr>
              <a:t>sorga</a:t>
            </a:r>
            <a:r>
              <a:rPr lang="en-US" b="1" dirty="0">
                <a:solidFill>
                  <a:srgbClr val="0000FF"/>
                </a:solidFill>
              </a:rPr>
              <a:t> </a:t>
            </a:r>
            <a:r>
              <a:rPr lang="en-US" dirty="0"/>
              <a:t>Abu </a:t>
            </a:r>
            <a:r>
              <a:rPr lang="en-US" dirty="0" err="1"/>
              <a:t>Jafar</a:t>
            </a:r>
            <a:r>
              <a:rPr lang="en-US" dirty="0"/>
              <a:t> </a:t>
            </a:r>
            <a:r>
              <a:rPr lang="en-US" dirty="0" err="1"/>
              <a:t>mengatakan</a:t>
            </a:r>
            <a:r>
              <a:rPr lang="en-US" dirty="0"/>
              <a:t>: </a:t>
            </a:r>
          </a:p>
          <a:p>
            <a:r>
              <a:rPr lang="en-US" dirty="0"/>
              <a:t>"</a:t>
            </a:r>
            <a:r>
              <a:rPr lang="en-US" dirty="0" err="1"/>
              <a:t>Untuk</a:t>
            </a:r>
            <a:r>
              <a:rPr lang="en-US" dirty="0"/>
              <a:t> Imam </a:t>
            </a:r>
            <a:r>
              <a:rPr lang="en-US" dirty="0" err="1"/>
              <a:t>ada</a:t>
            </a:r>
            <a:r>
              <a:rPr lang="en-US" dirty="0"/>
              <a:t> 10 </a:t>
            </a:r>
            <a:r>
              <a:rPr lang="en-US" dirty="0" err="1"/>
              <a:t>tanda</a:t>
            </a:r>
            <a:r>
              <a:rPr lang="en-US" dirty="0"/>
              <a:t>:. </a:t>
            </a:r>
            <a:r>
              <a:rPr lang="en-US" dirty="0" err="1"/>
              <a:t>Ia</a:t>
            </a:r>
            <a:r>
              <a:rPr lang="en-US" dirty="0"/>
              <a:t> </a:t>
            </a:r>
            <a:r>
              <a:rPr lang="en-US" dirty="0" err="1"/>
              <a:t>lahir</a:t>
            </a:r>
            <a:r>
              <a:rPr lang="en-US" dirty="0"/>
              <a:t> </a:t>
            </a:r>
            <a:r>
              <a:rPr lang="en-US" dirty="0" err="1"/>
              <a:t>murni</a:t>
            </a:r>
            <a:r>
              <a:rPr lang="en-US" dirty="0"/>
              <a:t> </a:t>
            </a:r>
            <a:r>
              <a:rPr lang="en-US" dirty="0" err="1"/>
              <a:t>dan</a:t>
            </a:r>
            <a:r>
              <a:rPr lang="en-US" dirty="0"/>
              <a:t> </a:t>
            </a:r>
            <a:r>
              <a:rPr lang="en-US" dirty="0" err="1"/>
              <a:t>disunat</a:t>
            </a:r>
            <a:r>
              <a:rPr lang="en-US" dirty="0"/>
              <a:t> .... </a:t>
            </a:r>
            <a:r>
              <a:rPr lang="en-US" dirty="0" err="1"/>
              <a:t>dan</a:t>
            </a:r>
            <a:r>
              <a:rPr lang="en-US" dirty="0"/>
              <a:t> </a:t>
            </a:r>
            <a:r>
              <a:rPr lang="en-US" dirty="0" err="1"/>
              <a:t>jika</a:t>
            </a:r>
            <a:r>
              <a:rPr lang="en-US" dirty="0"/>
              <a:t> </a:t>
            </a:r>
            <a:r>
              <a:rPr lang="en-US" dirty="0" err="1"/>
              <a:t>dia</a:t>
            </a:r>
            <a:r>
              <a:rPr lang="en-US" dirty="0"/>
              <a:t> </a:t>
            </a:r>
            <a:r>
              <a:rPr lang="en-US" dirty="0" err="1"/>
              <a:t>kentut</a:t>
            </a:r>
            <a:r>
              <a:rPr lang="en-US" dirty="0"/>
              <a:t> </a:t>
            </a:r>
            <a:r>
              <a:rPr lang="en-US" dirty="0" err="1"/>
              <a:t>berbau</a:t>
            </a:r>
            <a:r>
              <a:rPr lang="en-US" dirty="0"/>
              <a:t> </a:t>
            </a:r>
            <a:r>
              <a:rPr lang="en-US" dirty="0" err="1"/>
              <a:t>kesturi</a:t>
            </a:r>
            <a:r>
              <a:rPr lang="en-US" dirty="0"/>
              <a:t>" (Al-</a:t>
            </a:r>
            <a:r>
              <a:rPr lang="en-US" dirty="0" err="1"/>
              <a:t>Kafi</a:t>
            </a:r>
            <a:r>
              <a:rPr lang="en-US" dirty="0"/>
              <a:t> 1/319 </a:t>
            </a:r>
            <a:r>
              <a:rPr lang="en-US" dirty="0" err="1"/>
              <a:t>Kitab</a:t>
            </a:r>
            <a:r>
              <a:rPr lang="en-US" dirty="0"/>
              <a:t> </a:t>
            </a:r>
            <a:r>
              <a:rPr lang="en-US" dirty="0" err="1"/>
              <a:t>hujja</a:t>
            </a:r>
            <a:r>
              <a:rPr lang="en-US" dirty="0"/>
              <a:t> - </a:t>
            </a:r>
            <a:r>
              <a:rPr lang="en-US" dirty="0" err="1"/>
              <a:t>Bab</a:t>
            </a:r>
            <a:r>
              <a:rPr lang="en-US" dirty="0"/>
              <a:t> </a:t>
            </a:r>
            <a:r>
              <a:rPr lang="en-US" dirty="0" err="1"/>
              <a:t>Kelahiran</a:t>
            </a:r>
            <a:r>
              <a:rPr lang="en-US" dirty="0"/>
              <a:t> Imam)</a:t>
            </a:r>
            <a:br>
              <a:rPr lang="en-US" dirty="0"/>
            </a:br>
            <a:r>
              <a:rPr lang="en-US" dirty="0"/>
              <a:t/>
            </a:r>
            <a:br>
              <a:rPr lang="en-US" dirty="0"/>
            </a:br>
            <a:r>
              <a:rPr lang="en-US" dirty="0"/>
              <a:t>Make Money Online : </a:t>
            </a:r>
            <a:r>
              <a:rPr lang="en-US" dirty="0">
                <a:hlinkClick r:id="rId2"/>
              </a:rPr>
              <a:t>http://ow.ly/KNICZ</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533400"/>
            <a:ext cx="5334000" cy="1143000"/>
          </a:xfrm>
          <a:solidFill>
            <a:srgbClr val="FFFF99"/>
          </a:solidFill>
          <a:ln w="19050">
            <a:solidFill>
              <a:srgbClr val="FF0000"/>
            </a:solidFill>
          </a:ln>
        </p:spPr>
        <p:txBody>
          <a:bodyPr>
            <a:normAutofit/>
          </a:bodyPr>
          <a:lstStyle/>
          <a:p>
            <a:r>
              <a:rPr lang="en-US" sz="2800" b="1" dirty="0" err="1"/>
              <a:t>Ingat</a:t>
            </a:r>
            <a:r>
              <a:rPr lang="en-US" sz="2800" b="1" dirty="0"/>
              <a:t> : </a:t>
            </a:r>
            <a:r>
              <a:rPr lang="en-US" sz="2800" b="1" dirty="0" err="1"/>
              <a:t>bhs.Indonesia</a:t>
            </a:r>
            <a:r>
              <a:rPr lang="en-US" sz="2800" b="1" dirty="0"/>
              <a:t/>
            </a:r>
            <a:br>
              <a:rPr lang="en-US" sz="2800" b="1" dirty="0"/>
            </a:br>
            <a:r>
              <a:rPr lang="en-US" sz="2800" b="1" dirty="0"/>
              <a:t>“</a:t>
            </a:r>
            <a:r>
              <a:rPr lang="en-US" sz="2800" b="1" dirty="0" err="1"/>
              <a:t>kurang</a:t>
            </a:r>
            <a:r>
              <a:rPr lang="en-US" sz="2800" b="1" dirty="0"/>
              <a:t>” </a:t>
            </a:r>
            <a:r>
              <a:rPr lang="en-US" sz="2800" b="1" dirty="0" err="1"/>
              <a:t>dlm</a:t>
            </a:r>
            <a:r>
              <a:rPr lang="en-US" sz="2800" b="1" dirty="0"/>
              <a:t> </a:t>
            </a:r>
            <a:r>
              <a:rPr lang="en-US" sz="2800" b="1" dirty="0" err="1"/>
              <a:t>Penterjemahan</a:t>
            </a:r>
            <a:endParaRPr lang="en-US" sz="2800" b="1" dirty="0"/>
          </a:p>
        </p:txBody>
      </p:sp>
      <p:sp>
        <p:nvSpPr>
          <p:cNvPr id="3" name="Content Placeholder 2"/>
          <p:cNvSpPr>
            <a:spLocks noGrp="1"/>
          </p:cNvSpPr>
          <p:nvPr>
            <p:ph idx="1"/>
          </p:nvPr>
        </p:nvSpPr>
        <p:spPr>
          <a:xfrm>
            <a:off x="381000" y="1600200"/>
            <a:ext cx="8229600" cy="4525963"/>
          </a:xfrm>
        </p:spPr>
        <p:txBody>
          <a:bodyPr/>
          <a:lstStyle/>
          <a:p>
            <a:pPr algn="ctr">
              <a:buNone/>
            </a:pPr>
            <a:r>
              <a:rPr lang="en-US" sz="2800" dirty="0" err="1"/>
              <a:t>Yabes</a:t>
            </a:r>
            <a:r>
              <a:rPr lang="en-US" sz="2800" dirty="0"/>
              <a:t> </a:t>
            </a:r>
            <a:r>
              <a:rPr lang="en-US" sz="2800" dirty="0" err="1"/>
              <a:t>berseru</a:t>
            </a:r>
            <a:r>
              <a:rPr lang="en-US" sz="2800" dirty="0"/>
              <a:t> </a:t>
            </a:r>
            <a:r>
              <a:rPr lang="en-US" sz="2800" dirty="0" err="1"/>
              <a:t>kepada</a:t>
            </a:r>
            <a:r>
              <a:rPr lang="en-US" sz="2800" dirty="0"/>
              <a:t> </a:t>
            </a:r>
            <a:r>
              <a:rPr lang="en-US" sz="2800" b="1" u="sng" dirty="0">
                <a:solidFill>
                  <a:srgbClr val="0000FF"/>
                </a:solidFill>
              </a:rPr>
              <a:t>Allah</a:t>
            </a:r>
            <a:r>
              <a:rPr lang="en-US" sz="2800" dirty="0"/>
              <a:t> Israel, </a:t>
            </a:r>
            <a:r>
              <a:rPr lang="en-US" sz="2800" dirty="0" err="1"/>
              <a:t>katanya</a:t>
            </a:r>
            <a:r>
              <a:rPr lang="en-US" sz="2800" dirty="0"/>
              <a:t>:</a:t>
            </a:r>
            <a:endParaRPr lang="en-US" sz="2800" b="1" dirty="0"/>
          </a:p>
          <a:p>
            <a:pPr algn="ctr">
              <a:buNone/>
            </a:pPr>
            <a:r>
              <a:rPr lang="en-US" sz="2800" b="1" dirty="0"/>
              <a:t>"</a:t>
            </a:r>
            <a:r>
              <a:rPr lang="en-US" sz="2800" b="1" dirty="0" err="1">
                <a:solidFill>
                  <a:srgbClr val="FF0000"/>
                </a:solidFill>
              </a:rPr>
              <a:t>Kiranya</a:t>
            </a:r>
            <a:r>
              <a:rPr lang="en-US" sz="2800" b="1" dirty="0"/>
              <a:t> </a:t>
            </a:r>
            <a:r>
              <a:rPr lang="en-US" sz="2800" b="1" dirty="0" err="1"/>
              <a:t>Engkau</a:t>
            </a:r>
            <a:r>
              <a:rPr lang="en-US" sz="2800" b="1" dirty="0"/>
              <a:t> </a:t>
            </a:r>
            <a:r>
              <a:rPr lang="en-US" sz="2800" b="1" dirty="0" err="1"/>
              <a:t>memberkati</a:t>
            </a:r>
            <a:r>
              <a:rPr lang="en-US" sz="2800" b="1" dirty="0"/>
              <a:t> </a:t>
            </a:r>
            <a:r>
              <a:rPr lang="en-US" sz="2800" b="1" dirty="0" err="1"/>
              <a:t>aku</a:t>
            </a:r>
            <a:r>
              <a:rPr lang="en-US" sz="2800" b="1" dirty="0"/>
              <a:t> </a:t>
            </a:r>
            <a:r>
              <a:rPr lang="en-US" sz="2800" b="1" dirty="0" err="1"/>
              <a:t>berlimpah-limpah</a:t>
            </a:r>
            <a:r>
              <a:rPr lang="en-US" sz="2800" b="1" dirty="0"/>
              <a:t> </a:t>
            </a:r>
            <a:r>
              <a:rPr lang="en-US" sz="2800" b="1" dirty="0" err="1"/>
              <a:t>dan</a:t>
            </a:r>
            <a:r>
              <a:rPr lang="en-US" sz="2800" b="1" dirty="0"/>
              <a:t> </a:t>
            </a:r>
            <a:r>
              <a:rPr lang="en-US" sz="2800" b="1" dirty="0" err="1"/>
              <a:t>memperluas</a:t>
            </a:r>
            <a:r>
              <a:rPr lang="en-US" sz="2800" b="1" dirty="0"/>
              <a:t> </a:t>
            </a:r>
            <a:r>
              <a:rPr lang="en-US" sz="2800" b="1" dirty="0" err="1"/>
              <a:t>daerahku</a:t>
            </a:r>
            <a:r>
              <a:rPr lang="en-US" sz="2800" b="1" dirty="0"/>
              <a:t>, </a:t>
            </a:r>
          </a:p>
          <a:p>
            <a:pPr algn="ctr">
              <a:buNone/>
            </a:pPr>
            <a:r>
              <a:rPr lang="en-US" sz="2800" b="1" dirty="0" err="1"/>
              <a:t>dan</a:t>
            </a:r>
            <a:r>
              <a:rPr lang="en-US" sz="2800" b="1" dirty="0"/>
              <a:t> </a:t>
            </a:r>
            <a:r>
              <a:rPr lang="en-US" sz="2800" b="1" dirty="0" err="1">
                <a:solidFill>
                  <a:srgbClr val="FF0000"/>
                </a:solidFill>
              </a:rPr>
              <a:t>kiranya</a:t>
            </a:r>
            <a:r>
              <a:rPr lang="en-US" sz="2800" b="1" dirty="0"/>
              <a:t> </a:t>
            </a:r>
            <a:r>
              <a:rPr lang="en-US" sz="2800" b="1" dirty="0" err="1"/>
              <a:t>tangan</a:t>
            </a:r>
            <a:r>
              <a:rPr lang="en-US" sz="2800" b="1" dirty="0"/>
              <a:t>-Mu </a:t>
            </a:r>
            <a:r>
              <a:rPr lang="en-US" sz="2800" b="1" dirty="0" err="1"/>
              <a:t>menyertai</a:t>
            </a:r>
            <a:r>
              <a:rPr lang="en-US" sz="2800" b="1" dirty="0"/>
              <a:t> </a:t>
            </a:r>
            <a:r>
              <a:rPr lang="en-US" sz="2800" b="1" dirty="0" err="1"/>
              <a:t>aku</a:t>
            </a:r>
            <a:r>
              <a:rPr lang="en-US" sz="2800" b="1" dirty="0"/>
              <a:t>, </a:t>
            </a:r>
          </a:p>
          <a:p>
            <a:pPr algn="ctr">
              <a:buNone/>
            </a:pPr>
            <a:r>
              <a:rPr lang="en-US" sz="2800" b="1" dirty="0" err="1"/>
              <a:t>dan</a:t>
            </a:r>
            <a:r>
              <a:rPr lang="en-US" sz="2800" b="1" dirty="0"/>
              <a:t> </a:t>
            </a:r>
            <a:r>
              <a:rPr lang="en-US" sz="2800" b="1" dirty="0" err="1"/>
              <a:t>melindungi</a:t>
            </a:r>
            <a:r>
              <a:rPr lang="en-US" sz="2800" b="1" dirty="0"/>
              <a:t> </a:t>
            </a:r>
            <a:r>
              <a:rPr lang="en-US" sz="2800" b="1" dirty="0" err="1"/>
              <a:t>aku</a:t>
            </a:r>
            <a:r>
              <a:rPr lang="en-US" sz="2800" b="1" dirty="0"/>
              <a:t> </a:t>
            </a:r>
            <a:r>
              <a:rPr lang="en-US" sz="2800" b="1" dirty="0" err="1"/>
              <a:t>dari</a:t>
            </a:r>
            <a:r>
              <a:rPr lang="en-US" sz="2800" b="1" dirty="0"/>
              <a:t> </a:t>
            </a:r>
            <a:r>
              <a:rPr lang="en-US" sz="2800" b="1" dirty="0" err="1"/>
              <a:t>pada</a:t>
            </a:r>
            <a:r>
              <a:rPr lang="en-US" sz="2800" b="1" dirty="0"/>
              <a:t> </a:t>
            </a:r>
            <a:r>
              <a:rPr lang="en-US" sz="2800" b="1" dirty="0" err="1"/>
              <a:t>malapetaka</a:t>
            </a:r>
            <a:r>
              <a:rPr lang="en-US" sz="2800" b="1" dirty="0"/>
              <a:t>, </a:t>
            </a:r>
          </a:p>
          <a:p>
            <a:pPr algn="ctr">
              <a:buNone/>
            </a:pPr>
            <a:r>
              <a:rPr lang="en-US" sz="2800" b="1" dirty="0" err="1"/>
              <a:t>Sehingga</a:t>
            </a:r>
            <a:r>
              <a:rPr lang="en-US" sz="2800" b="1" dirty="0"/>
              <a:t> </a:t>
            </a:r>
            <a:r>
              <a:rPr lang="en-US" sz="2800" b="1" dirty="0" err="1"/>
              <a:t>kesakitan</a:t>
            </a:r>
            <a:r>
              <a:rPr lang="en-US" sz="2800" b="1" dirty="0"/>
              <a:t> </a:t>
            </a:r>
            <a:r>
              <a:rPr lang="en-US" sz="2800" b="1" dirty="0" err="1"/>
              <a:t>tidak</a:t>
            </a:r>
            <a:r>
              <a:rPr lang="en-US" sz="2800" b="1" dirty="0"/>
              <a:t> </a:t>
            </a:r>
            <a:r>
              <a:rPr lang="en-US" sz="2800" b="1" dirty="0" err="1"/>
              <a:t>menimpa</a:t>
            </a:r>
            <a:r>
              <a:rPr lang="en-US" sz="2800" b="1" dirty="0"/>
              <a:t> </a:t>
            </a:r>
            <a:r>
              <a:rPr lang="en-US" sz="2800" b="1" dirty="0" err="1"/>
              <a:t>aku</a:t>
            </a:r>
            <a:r>
              <a:rPr lang="en-US" sz="2800" b="1" dirty="0"/>
              <a:t>!“</a:t>
            </a:r>
          </a:p>
          <a:p>
            <a:pPr algn="ctr">
              <a:buNone/>
            </a:pPr>
            <a:endParaRPr lang="en-US" sz="2800" b="1" dirty="0"/>
          </a:p>
          <a:p>
            <a:pPr algn="ctr">
              <a:buNone/>
            </a:pPr>
            <a:r>
              <a:rPr lang="en-US" sz="2800" b="1" dirty="0"/>
              <a:t> Dan </a:t>
            </a:r>
            <a:r>
              <a:rPr lang="en-US" sz="2800" b="1" u="sng" dirty="0">
                <a:solidFill>
                  <a:srgbClr val="0000FF"/>
                </a:solidFill>
              </a:rPr>
              <a:t>Allah</a:t>
            </a:r>
            <a:r>
              <a:rPr lang="en-US" sz="2800" b="1" dirty="0"/>
              <a:t> </a:t>
            </a:r>
            <a:r>
              <a:rPr lang="en-US" sz="2800" b="1" dirty="0" err="1"/>
              <a:t>mengabulkan</a:t>
            </a:r>
            <a:r>
              <a:rPr lang="en-US" sz="2800" b="1" dirty="0"/>
              <a:t> </a:t>
            </a:r>
            <a:r>
              <a:rPr lang="en-US" sz="2800" b="1" dirty="0" err="1"/>
              <a:t>permintaannya</a:t>
            </a:r>
            <a:r>
              <a:rPr lang="en-US" sz="2800" b="1" dirty="0"/>
              <a:t> </a:t>
            </a:r>
            <a:r>
              <a:rPr lang="en-US" sz="2800" b="1" dirty="0" err="1"/>
              <a:t>itu</a:t>
            </a:r>
            <a:r>
              <a:rPr lang="en-US" sz="2800" b="1" dirty="0"/>
              <a:t>. </a:t>
            </a:r>
          </a:p>
          <a:p>
            <a:pPr>
              <a:buNone/>
            </a:pPr>
            <a:endParaRPr lang="en-US" dirty="0"/>
          </a:p>
        </p:txBody>
      </p:sp>
      <p:cxnSp>
        <p:nvCxnSpPr>
          <p:cNvPr id="5" name="Straight Connector 4"/>
          <p:cNvCxnSpPr/>
          <p:nvPr/>
        </p:nvCxnSpPr>
        <p:spPr>
          <a:xfrm rot="16200000" flipH="1">
            <a:off x="1219200" y="2133600"/>
            <a:ext cx="533400" cy="5334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flipH="1" flipV="1">
            <a:off x="1181100" y="2171700"/>
            <a:ext cx="533400" cy="4572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6200000" flipH="1">
            <a:off x="2552700" y="3086100"/>
            <a:ext cx="533400" cy="4572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2552700" y="3086100"/>
            <a:ext cx="533400" cy="457200"/>
          </a:xfrm>
          <a:prstGeom prst="line">
            <a:avLst/>
          </a:prstGeom>
          <a:ln w="57150"/>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218" name="Picture 2" descr="http://4.bp.blogspot.com/-q6rAbUlwmr8/VASas6_bbWI/AAAAAAAAIpw/3uMW58IXqWc/s1600/kotoran-dan-kentut-imam-syiah.jpg"/>
          <p:cNvPicPr>
            <a:picLocks noChangeAspect="1" noChangeArrowheads="1"/>
          </p:cNvPicPr>
          <p:nvPr/>
        </p:nvPicPr>
        <p:blipFill>
          <a:blip r:embed="rId2"/>
          <a:srcRect/>
          <a:stretch>
            <a:fillRect/>
          </a:stretch>
        </p:blipFill>
        <p:spPr bwMode="auto">
          <a:xfrm>
            <a:off x="2133600" y="1981200"/>
            <a:ext cx="4914898" cy="32766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25602" name="Picture 2" descr="intisari-online.com"/>
          <p:cNvPicPr>
            <a:picLocks noChangeAspect="1" noChangeArrowheads="1"/>
          </p:cNvPicPr>
          <p:nvPr/>
        </p:nvPicPr>
        <p:blipFill>
          <a:blip r:embed="rId2">
            <a:lum contrast="20000"/>
          </a:blip>
          <a:srcRect l="13008" t="19355" r="2439" b="35484"/>
          <a:stretch>
            <a:fillRect/>
          </a:stretch>
        </p:blipFill>
        <p:spPr bwMode="auto">
          <a:xfrm>
            <a:off x="1371600" y="2133600"/>
            <a:ext cx="6368143" cy="3429000"/>
          </a:xfrm>
          <a:prstGeom prst="rect">
            <a:avLst/>
          </a:prstGeom>
          <a:noFill/>
        </p:spPr>
      </p:pic>
      <p:pic>
        <p:nvPicPr>
          <p:cNvPr id="25604" name="Picture 4" descr="Di India Ada “Roti” yang Berbahan Dasar Kotoran Sapi!"/>
          <p:cNvPicPr>
            <a:picLocks noChangeAspect="1" noChangeArrowheads="1"/>
          </p:cNvPicPr>
          <p:nvPr/>
        </p:nvPicPr>
        <p:blipFill>
          <a:blip r:embed="rId3" cstate="print">
            <a:lum contrast="10000"/>
          </a:blip>
          <a:srcRect/>
          <a:stretch>
            <a:fillRect/>
          </a:stretch>
        </p:blipFill>
        <p:spPr bwMode="auto">
          <a:xfrm>
            <a:off x="1143000" y="1143000"/>
            <a:ext cx="2438400" cy="1542123"/>
          </a:xfrm>
          <a:prstGeom prst="rect">
            <a:avLst/>
          </a:prstGeom>
          <a:noFill/>
        </p:spPr>
      </p:pic>
      <p:sp>
        <p:nvSpPr>
          <p:cNvPr id="2" name="Title 1"/>
          <p:cNvSpPr>
            <a:spLocks noGrp="1"/>
          </p:cNvSpPr>
          <p:nvPr>
            <p:ph type="title"/>
          </p:nvPr>
        </p:nvSpPr>
        <p:spPr>
          <a:xfrm>
            <a:off x="3810000" y="1371600"/>
            <a:ext cx="4267200" cy="1143000"/>
          </a:xfrm>
        </p:spPr>
        <p:txBody>
          <a:bodyPr>
            <a:normAutofit/>
          </a:bodyPr>
          <a:lstStyle/>
          <a:p>
            <a:r>
              <a:rPr lang="en-US" sz="3600" b="1" dirty="0" err="1">
                <a:solidFill>
                  <a:srgbClr val="FF0000"/>
                </a:solidFill>
              </a:rPr>
              <a:t>kue</a:t>
            </a:r>
            <a:r>
              <a:rPr lang="en-US" sz="3600" b="1" dirty="0">
                <a:solidFill>
                  <a:srgbClr val="FF0000"/>
                </a:solidFill>
              </a:rPr>
              <a:t> tai </a:t>
            </a:r>
            <a:r>
              <a:rPr lang="en-US" sz="3600" b="1" dirty="0" err="1">
                <a:solidFill>
                  <a:srgbClr val="FF0000"/>
                </a:solidFill>
              </a:rPr>
              <a:t>sapi</a:t>
            </a:r>
            <a:r>
              <a:rPr lang="en-US" sz="3600" b="1" dirty="0">
                <a:solidFill>
                  <a:srgbClr val="FF0000"/>
                </a:solidFill>
              </a:rPr>
              <a:t> !</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1981200" y="1295400"/>
            <a:ext cx="4572000" cy="1323439"/>
          </a:xfrm>
          <a:prstGeom prst="rect">
            <a:avLst/>
          </a:prstGeom>
        </p:spPr>
        <p:txBody>
          <a:bodyPr>
            <a:spAutoFit/>
          </a:bodyPr>
          <a:lstStyle/>
          <a:p>
            <a:pPr algn="ctr"/>
            <a:r>
              <a:rPr lang="en-US" sz="2000" b="1" dirty="0"/>
              <a:t>Di India, </a:t>
            </a:r>
            <a:r>
              <a:rPr lang="en-US" sz="2000" b="1" dirty="0" err="1"/>
              <a:t>Orantua</a:t>
            </a:r>
            <a:r>
              <a:rPr lang="en-US" sz="2000" b="1" dirty="0"/>
              <a:t> </a:t>
            </a:r>
            <a:r>
              <a:rPr lang="en-US" sz="2000" b="1" dirty="0" err="1"/>
              <a:t>Menjeburkan</a:t>
            </a:r>
            <a:r>
              <a:rPr lang="en-US" sz="2000" b="1" dirty="0"/>
              <a:t> </a:t>
            </a:r>
            <a:r>
              <a:rPr lang="en-US" sz="2000" b="1" dirty="0" err="1"/>
              <a:t>Anak-anaknya</a:t>
            </a:r>
            <a:r>
              <a:rPr lang="en-US" sz="2000" b="1" dirty="0"/>
              <a:t> </a:t>
            </a:r>
            <a:r>
              <a:rPr lang="en-US" sz="2000" b="1" dirty="0" err="1"/>
              <a:t>ke</a:t>
            </a:r>
            <a:r>
              <a:rPr lang="en-US" sz="2000" b="1" dirty="0"/>
              <a:t> </a:t>
            </a:r>
            <a:r>
              <a:rPr lang="en-US" sz="2000" b="1" dirty="0" err="1"/>
              <a:t>Kotoran</a:t>
            </a:r>
            <a:r>
              <a:rPr lang="en-US" sz="2000" b="1" dirty="0"/>
              <a:t> </a:t>
            </a:r>
            <a:r>
              <a:rPr lang="en-US" sz="2000" b="1" dirty="0" err="1"/>
              <a:t>Sapi</a:t>
            </a:r>
            <a:r>
              <a:rPr lang="en-US" sz="2000" b="1" dirty="0"/>
              <a:t> </a:t>
            </a:r>
          </a:p>
          <a:p>
            <a:pPr algn="ctr"/>
            <a:r>
              <a:rPr lang="en-US" sz="2000" b="1" dirty="0"/>
              <a:t>yang </a:t>
            </a:r>
            <a:r>
              <a:rPr lang="en-US" sz="2000" b="1" dirty="0" err="1"/>
              <a:t>Dipercaya</a:t>
            </a:r>
            <a:r>
              <a:rPr lang="en-US" sz="2000" b="1" dirty="0"/>
              <a:t> </a:t>
            </a:r>
          </a:p>
          <a:p>
            <a:pPr algn="ctr"/>
            <a:r>
              <a:rPr lang="en-US" sz="2000" b="1" dirty="0" err="1"/>
              <a:t>Membawa</a:t>
            </a:r>
            <a:r>
              <a:rPr lang="en-US" sz="2000" b="1" dirty="0"/>
              <a:t> </a:t>
            </a:r>
            <a:r>
              <a:rPr lang="en-US" sz="2000" b="1" dirty="0" err="1"/>
              <a:t>Keberuntungan</a:t>
            </a:r>
            <a:endParaRPr lang="en-US" sz="2000" b="1" dirty="0"/>
          </a:p>
        </p:txBody>
      </p:sp>
      <p:pic>
        <p:nvPicPr>
          <p:cNvPr id="27652" name="Picture 4" descr="Image result for makan kotoran sapi di india"/>
          <p:cNvPicPr>
            <a:picLocks noChangeAspect="1" noChangeArrowheads="1"/>
          </p:cNvPicPr>
          <p:nvPr/>
        </p:nvPicPr>
        <p:blipFill>
          <a:blip r:embed="rId2">
            <a:lum contrast="10000"/>
          </a:blip>
          <a:srcRect/>
          <a:stretch>
            <a:fillRect/>
          </a:stretch>
        </p:blipFill>
        <p:spPr bwMode="auto">
          <a:xfrm>
            <a:off x="1981200" y="2667000"/>
            <a:ext cx="4876800" cy="25908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371600" y="5029200"/>
            <a:ext cx="6096000" cy="792163"/>
          </a:xfrm>
        </p:spPr>
        <p:txBody>
          <a:bodyPr>
            <a:noAutofit/>
          </a:bodyPr>
          <a:lstStyle/>
          <a:p>
            <a:pPr algn="ctr">
              <a:lnSpc>
                <a:spcPts val="2200"/>
              </a:lnSpc>
              <a:buNone/>
            </a:pPr>
            <a:r>
              <a:rPr lang="en-US" sz="2400" b="1" dirty="0" err="1"/>
              <a:t>Orang</a:t>
            </a:r>
            <a:r>
              <a:rPr lang="en-US" sz="2400" b="1" dirty="0"/>
              <a:t> “</a:t>
            </a:r>
            <a:r>
              <a:rPr lang="en-US" sz="2400" b="1" dirty="0" err="1">
                <a:solidFill>
                  <a:srgbClr val="FF0000"/>
                </a:solidFill>
              </a:rPr>
              <a:t>kalau</a:t>
            </a:r>
            <a:r>
              <a:rPr lang="en-US" sz="2400" b="1" dirty="0">
                <a:solidFill>
                  <a:srgbClr val="FF0000"/>
                </a:solidFill>
              </a:rPr>
              <a:t> </a:t>
            </a:r>
            <a:r>
              <a:rPr lang="en-US" sz="2400" b="1" dirty="0" err="1">
                <a:solidFill>
                  <a:srgbClr val="FF0000"/>
                </a:solidFill>
              </a:rPr>
              <a:t>sudah</a:t>
            </a:r>
            <a:r>
              <a:rPr lang="en-US" sz="2400" b="1" dirty="0">
                <a:solidFill>
                  <a:srgbClr val="FF0000"/>
                </a:solidFill>
              </a:rPr>
              <a:t> </a:t>
            </a:r>
            <a:r>
              <a:rPr lang="en-US" sz="2400" b="1" dirty="0" err="1">
                <a:solidFill>
                  <a:srgbClr val="FF0000"/>
                </a:solidFill>
              </a:rPr>
              <a:t>percaya</a:t>
            </a:r>
            <a:r>
              <a:rPr lang="en-US" sz="2400" b="1" dirty="0"/>
              <a:t>” …. </a:t>
            </a:r>
            <a:r>
              <a:rPr lang="en-US" sz="2400" b="1" dirty="0" err="1">
                <a:solidFill>
                  <a:srgbClr val="FF0000"/>
                </a:solidFill>
                <a:latin typeface="Arial Black" pitchFamily="34" charset="0"/>
              </a:rPr>
              <a:t>Bahaya</a:t>
            </a:r>
            <a:r>
              <a:rPr lang="en-US" sz="2400" b="1" dirty="0"/>
              <a:t> !!!</a:t>
            </a:r>
          </a:p>
          <a:p>
            <a:pPr algn="ctr">
              <a:lnSpc>
                <a:spcPts val="2200"/>
              </a:lnSpc>
              <a:buNone/>
            </a:pPr>
            <a:r>
              <a:rPr lang="en-US" sz="2400" b="1" dirty="0" err="1"/>
              <a:t>Menjadi</a:t>
            </a:r>
            <a:r>
              <a:rPr lang="en-US" sz="2400" b="1" dirty="0"/>
              <a:t> </a:t>
            </a:r>
            <a:r>
              <a:rPr lang="en-US" sz="2400" b="1" dirty="0" err="1"/>
              <a:t>Fanatik</a:t>
            </a:r>
            <a:r>
              <a:rPr lang="en-US" sz="2400" b="1" dirty="0"/>
              <a:t> &amp; “</a:t>
            </a:r>
            <a:r>
              <a:rPr lang="en-US" sz="2400" b="1" dirty="0" err="1"/>
              <a:t>membabi-buta</a:t>
            </a:r>
            <a:r>
              <a:rPr lang="en-US" sz="2400" b="1" dirty="0"/>
              <a:t>”</a:t>
            </a:r>
          </a:p>
        </p:txBody>
      </p:sp>
      <p:pic>
        <p:nvPicPr>
          <p:cNvPr id="28674" name="Picture 2" descr="http://www.voa-islam.com/photos3/asaaw.jpg"/>
          <p:cNvPicPr>
            <a:picLocks noChangeAspect="1" noChangeArrowheads="1"/>
          </p:cNvPicPr>
          <p:nvPr/>
        </p:nvPicPr>
        <p:blipFill>
          <a:blip r:embed="rId2"/>
          <a:srcRect/>
          <a:stretch>
            <a:fillRect/>
          </a:stretch>
        </p:blipFill>
        <p:spPr bwMode="auto">
          <a:xfrm>
            <a:off x="2057400" y="1524000"/>
            <a:ext cx="4648200" cy="3407664"/>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a:bodyPr>
          <a:lstStyle/>
          <a:p>
            <a:pPr>
              <a:lnSpc>
                <a:spcPts val="3300"/>
              </a:lnSpc>
            </a:pPr>
            <a:r>
              <a:rPr lang="en-US" sz="3600" b="1" dirty="0" err="1"/>
              <a:t>Yeshua</a:t>
            </a:r>
            <a:r>
              <a:rPr lang="en-US" sz="3600" b="1" dirty="0"/>
              <a:t> </a:t>
            </a:r>
            <a:r>
              <a:rPr lang="en-US" sz="3600" b="1" dirty="0" err="1"/>
              <a:t>HaMashiakh</a:t>
            </a:r>
            <a:r>
              <a:rPr lang="en-US" sz="3600" b="1" dirty="0"/>
              <a:t/>
            </a:r>
            <a:br>
              <a:rPr lang="en-US" sz="3600" b="1" dirty="0"/>
            </a:br>
            <a:r>
              <a:rPr lang="en-US" sz="3600" b="1" dirty="0"/>
              <a:t>“</a:t>
            </a:r>
            <a:r>
              <a:rPr lang="en-US" sz="3600" b="1" dirty="0" err="1"/>
              <a:t>menangis</a:t>
            </a:r>
            <a:r>
              <a:rPr lang="en-US" sz="3600" b="1" dirty="0"/>
              <a:t>” !!!</a:t>
            </a:r>
          </a:p>
        </p:txBody>
      </p:sp>
      <p:pic>
        <p:nvPicPr>
          <p:cNvPr id="4" name="Picture 2" descr="http://farm3.static.flickr.com/2653/4153712403_31de5f5990_m.jpg"/>
          <p:cNvPicPr>
            <a:picLocks noChangeAspect="1" noChangeArrowheads="1"/>
          </p:cNvPicPr>
          <p:nvPr/>
        </p:nvPicPr>
        <p:blipFill>
          <a:blip r:embed="rId2"/>
          <a:srcRect/>
          <a:stretch>
            <a:fillRect/>
          </a:stretch>
        </p:blipFill>
        <p:spPr bwMode="auto">
          <a:xfrm>
            <a:off x="2590800" y="1676400"/>
            <a:ext cx="3733800" cy="4167964"/>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2770" name="Picture 2" descr="Image result for lukisan yudas di perjamuan terakhir"/>
          <p:cNvPicPr>
            <a:picLocks noChangeAspect="1" noChangeArrowheads="1"/>
          </p:cNvPicPr>
          <p:nvPr/>
        </p:nvPicPr>
        <p:blipFill>
          <a:blip r:embed="rId2">
            <a:lum contrast="10000"/>
          </a:blip>
          <a:srcRect/>
          <a:stretch>
            <a:fillRect/>
          </a:stretch>
        </p:blipFill>
        <p:spPr bwMode="auto">
          <a:xfrm>
            <a:off x="2667000" y="2438400"/>
            <a:ext cx="3830873" cy="2542309"/>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en-US" dirty="0" err="1"/>
              <a:t>Dalam</a:t>
            </a:r>
            <a:r>
              <a:rPr lang="en-US" dirty="0"/>
              <a:t> </a:t>
            </a:r>
            <a:r>
              <a:rPr lang="en-US" dirty="0" err="1"/>
              <a:t>masyarakat</a:t>
            </a:r>
            <a:r>
              <a:rPr lang="en-US" dirty="0"/>
              <a:t> </a:t>
            </a:r>
            <a:r>
              <a:rPr lang="en-US" dirty="0" err="1"/>
              <a:t>primitif</a:t>
            </a:r>
            <a:r>
              <a:rPr lang="en-US" dirty="0"/>
              <a:t>, </a:t>
            </a:r>
            <a:r>
              <a:rPr lang="en-US" dirty="0" err="1"/>
              <a:t>garam</a:t>
            </a:r>
            <a:r>
              <a:rPr lang="en-US" dirty="0"/>
              <a:t> </a:t>
            </a:r>
            <a:r>
              <a:rPr lang="en-US" dirty="0" err="1"/>
              <a:t>mempunyai</a:t>
            </a:r>
            <a:r>
              <a:rPr lang="en-US" dirty="0"/>
              <a:t> </a:t>
            </a:r>
            <a:r>
              <a:rPr lang="en-US" dirty="0" err="1"/>
              <a:t>fungsi</a:t>
            </a:r>
            <a:r>
              <a:rPr lang="en-US" dirty="0"/>
              <a:t> yang </a:t>
            </a:r>
            <a:r>
              <a:rPr lang="en-US" dirty="0" err="1"/>
              <a:t>penting</a:t>
            </a:r>
            <a:r>
              <a:rPr lang="en-US" dirty="0"/>
              <a:t>. </a:t>
            </a:r>
            <a:r>
              <a:rPr lang="en-US" dirty="0" err="1"/>
              <a:t>Selain</a:t>
            </a:r>
            <a:r>
              <a:rPr lang="en-US" dirty="0"/>
              <a:t> </a:t>
            </a:r>
            <a:r>
              <a:rPr lang="en-US" dirty="0" err="1"/>
              <a:t>sebagai</a:t>
            </a:r>
            <a:r>
              <a:rPr lang="en-US" dirty="0"/>
              <a:t> </a:t>
            </a:r>
            <a:r>
              <a:rPr lang="en-US" dirty="0" err="1"/>
              <a:t>penyedap</a:t>
            </a:r>
            <a:r>
              <a:rPr lang="en-US" dirty="0"/>
              <a:t> </a:t>
            </a:r>
            <a:r>
              <a:rPr lang="en-US" dirty="0" err="1"/>
              <a:t>makanan</a:t>
            </a:r>
            <a:r>
              <a:rPr lang="en-US" dirty="0"/>
              <a:t>, </a:t>
            </a:r>
            <a:r>
              <a:rPr lang="en-US" dirty="0" err="1"/>
              <a:t>garam</a:t>
            </a:r>
            <a:r>
              <a:rPr lang="en-US" dirty="0"/>
              <a:t> </a:t>
            </a:r>
            <a:r>
              <a:rPr lang="en-US" dirty="0" err="1"/>
              <a:t>juga</a:t>
            </a:r>
            <a:r>
              <a:rPr lang="en-US" dirty="0"/>
              <a:t> </a:t>
            </a:r>
            <a:r>
              <a:rPr lang="en-US" dirty="0" err="1"/>
              <a:t>mempunyai</a:t>
            </a:r>
            <a:r>
              <a:rPr lang="en-US" dirty="0"/>
              <a:t> </a:t>
            </a:r>
            <a:r>
              <a:rPr lang="en-US" dirty="0" err="1"/>
              <a:t>fungsi</a:t>
            </a:r>
            <a:r>
              <a:rPr lang="en-US" dirty="0"/>
              <a:t> </a:t>
            </a:r>
            <a:r>
              <a:rPr lang="en-US" dirty="0" err="1"/>
              <a:t>pengawet</a:t>
            </a:r>
            <a:r>
              <a:rPr lang="en-US" dirty="0"/>
              <a:t>. </a:t>
            </a:r>
            <a:r>
              <a:rPr lang="en-US" dirty="0" err="1"/>
              <a:t>Karena</a:t>
            </a:r>
            <a:r>
              <a:rPr lang="en-US" dirty="0"/>
              <a:t> </a:t>
            </a:r>
            <a:r>
              <a:rPr lang="en-US" dirty="0" err="1"/>
              <a:t>pentingnya</a:t>
            </a:r>
            <a:r>
              <a:rPr lang="en-US" dirty="0"/>
              <a:t> </a:t>
            </a:r>
            <a:r>
              <a:rPr lang="en-US" dirty="0" err="1"/>
              <a:t>fungsi</a:t>
            </a:r>
            <a:r>
              <a:rPr lang="en-US" dirty="0"/>
              <a:t> </a:t>
            </a:r>
            <a:r>
              <a:rPr lang="en-US" dirty="0" err="1"/>
              <a:t>garam</a:t>
            </a:r>
            <a:r>
              <a:rPr lang="en-US" dirty="0"/>
              <a:t>, </a:t>
            </a:r>
            <a:r>
              <a:rPr lang="en-US" dirty="0" err="1"/>
              <a:t>maka</a:t>
            </a:r>
            <a:r>
              <a:rPr lang="en-US" dirty="0"/>
              <a:t> </a:t>
            </a:r>
            <a:r>
              <a:rPr lang="en-US" dirty="0" err="1"/>
              <a:t>ia</a:t>
            </a:r>
            <a:r>
              <a:rPr lang="en-US" dirty="0"/>
              <a:t> </a:t>
            </a:r>
            <a:r>
              <a:rPr lang="en-US" dirty="0" err="1"/>
              <a:t>sering</a:t>
            </a:r>
            <a:r>
              <a:rPr lang="en-US" dirty="0"/>
              <a:t> </a:t>
            </a:r>
            <a:r>
              <a:rPr lang="en-US" dirty="0" err="1"/>
              <a:t>dijadikan</a:t>
            </a:r>
            <a:r>
              <a:rPr lang="en-US" dirty="0"/>
              <a:t> </a:t>
            </a:r>
            <a:r>
              <a:rPr lang="en-US" dirty="0" err="1"/>
              <a:t>simbol</a:t>
            </a:r>
            <a:r>
              <a:rPr lang="en-US" dirty="0"/>
              <a:t> </a:t>
            </a:r>
            <a:r>
              <a:rPr lang="en-US" dirty="0" err="1"/>
              <a:t>untuk</a:t>
            </a:r>
            <a:r>
              <a:rPr lang="en-US" dirty="0"/>
              <a:t> </a:t>
            </a:r>
            <a:r>
              <a:rPr lang="en-US" dirty="0" err="1"/>
              <a:t>mengatakan</a:t>
            </a:r>
            <a:r>
              <a:rPr lang="en-US" dirty="0"/>
              <a:t> </a:t>
            </a:r>
            <a:r>
              <a:rPr lang="en-US" dirty="0" err="1"/>
              <a:t>sesuatu</a:t>
            </a:r>
            <a:r>
              <a:rPr lang="en-US" dirty="0"/>
              <a:t> yang </a:t>
            </a:r>
            <a:r>
              <a:rPr lang="en-US" dirty="0" err="1"/>
              <a:t>lebih</a:t>
            </a:r>
            <a:r>
              <a:rPr lang="en-US" dirty="0"/>
              <a:t> </a:t>
            </a:r>
            <a:r>
              <a:rPr lang="en-US" dirty="0" err="1"/>
              <a:t>bermakna</a:t>
            </a:r>
            <a:r>
              <a:rPr lang="en-US" dirty="0"/>
              <a:t>. </a:t>
            </a:r>
          </a:p>
          <a:p>
            <a:r>
              <a:rPr lang="en-US" dirty="0" err="1"/>
              <a:t>Misalnya</a:t>
            </a:r>
            <a:r>
              <a:rPr lang="en-US" dirty="0"/>
              <a:t>, </a:t>
            </a:r>
            <a:r>
              <a:rPr lang="en-US" dirty="0" err="1"/>
              <a:t>Yesus</a:t>
            </a:r>
            <a:r>
              <a:rPr lang="en-US" dirty="0"/>
              <a:t> </a:t>
            </a:r>
            <a:r>
              <a:rPr lang="en-US" dirty="0" err="1"/>
              <a:t>menyebut</a:t>
            </a:r>
            <a:r>
              <a:rPr lang="en-US" dirty="0"/>
              <a:t> </a:t>
            </a:r>
            <a:r>
              <a:rPr lang="en-US" dirty="0" err="1"/>
              <a:t>kita</a:t>
            </a:r>
            <a:r>
              <a:rPr lang="en-US" dirty="0"/>
              <a:t> </a:t>
            </a:r>
            <a:r>
              <a:rPr lang="en-US" dirty="0" err="1"/>
              <a:t>sebagai</a:t>
            </a:r>
            <a:r>
              <a:rPr lang="en-US" dirty="0"/>
              <a:t> </a:t>
            </a:r>
            <a:r>
              <a:rPr lang="en-US" dirty="0" err="1"/>
              <a:t>garam</a:t>
            </a:r>
            <a:r>
              <a:rPr lang="en-US" dirty="0"/>
              <a:t> </a:t>
            </a:r>
            <a:r>
              <a:rPr lang="en-US" dirty="0" err="1"/>
              <a:t>dunia</a:t>
            </a:r>
            <a:r>
              <a:rPr lang="en-US" dirty="0"/>
              <a:t>. </a:t>
            </a:r>
            <a:r>
              <a:rPr lang="en-US" dirty="0" err="1"/>
              <a:t>Begitu</a:t>
            </a:r>
            <a:r>
              <a:rPr lang="en-US" dirty="0"/>
              <a:t> </a:t>
            </a:r>
            <a:r>
              <a:rPr lang="en-US" dirty="0" err="1"/>
              <a:t>juga</a:t>
            </a:r>
            <a:r>
              <a:rPr lang="en-US" dirty="0"/>
              <a:t> </a:t>
            </a:r>
            <a:r>
              <a:rPr lang="en-US" dirty="0" err="1"/>
              <a:t>dalam</a:t>
            </a:r>
            <a:r>
              <a:rPr lang="en-US" dirty="0"/>
              <a:t> </a:t>
            </a:r>
            <a:r>
              <a:rPr lang="en-US" dirty="0" err="1"/>
              <a:t>masyarakat</a:t>
            </a:r>
            <a:r>
              <a:rPr lang="en-US" dirty="0"/>
              <a:t> Israel </a:t>
            </a:r>
            <a:r>
              <a:rPr lang="en-US" dirty="0" err="1"/>
              <a:t>kuno</a:t>
            </a:r>
            <a:r>
              <a:rPr lang="en-US" dirty="0"/>
              <a:t>, </a:t>
            </a:r>
            <a:r>
              <a:rPr lang="en-US" dirty="0" err="1"/>
              <a:t>ada</a:t>
            </a:r>
            <a:r>
              <a:rPr lang="en-US" dirty="0"/>
              <a:t> </a:t>
            </a:r>
            <a:r>
              <a:rPr lang="en-US" dirty="0" err="1"/>
              <a:t>perjanjian</a:t>
            </a:r>
            <a:r>
              <a:rPr lang="en-US" dirty="0"/>
              <a:t> yang </a:t>
            </a:r>
            <a:r>
              <a:rPr lang="en-US" dirty="0" err="1"/>
              <a:t>disebut</a:t>
            </a:r>
            <a:r>
              <a:rPr lang="en-US" dirty="0"/>
              <a:t> ‘</a:t>
            </a:r>
            <a:r>
              <a:rPr lang="en-US" dirty="0" err="1"/>
              <a:t>perjanjian</a:t>
            </a:r>
            <a:r>
              <a:rPr lang="en-US" dirty="0"/>
              <a:t> </a:t>
            </a:r>
            <a:r>
              <a:rPr lang="en-US" dirty="0" err="1"/>
              <a:t>garam</a:t>
            </a:r>
            <a:r>
              <a:rPr lang="en-US" dirty="0"/>
              <a:t>’. </a:t>
            </a:r>
          </a:p>
          <a:p>
            <a:r>
              <a:rPr lang="en-US" dirty="0" err="1"/>
              <a:t>Tidak</a:t>
            </a:r>
            <a:r>
              <a:rPr lang="en-US" dirty="0"/>
              <a:t> </a:t>
            </a:r>
            <a:r>
              <a:rPr lang="en-US" dirty="0" err="1"/>
              <a:t>terlalu</a:t>
            </a:r>
            <a:r>
              <a:rPr lang="en-US" dirty="0"/>
              <a:t> </a:t>
            </a:r>
            <a:r>
              <a:rPr lang="en-US" dirty="0" err="1"/>
              <a:t>jelas</a:t>
            </a:r>
            <a:r>
              <a:rPr lang="en-US" dirty="0"/>
              <a:t> </a:t>
            </a:r>
            <a:r>
              <a:rPr lang="en-US" dirty="0" err="1"/>
              <a:t>bagaimana</a:t>
            </a:r>
            <a:r>
              <a:rPr lang="en-US" dirty="0"/>
              <a:t> </a:t>
            </a:r>
            <a:r>
              <a:rPr lang="en-US" dirty="0" err="1"/>
              <a:t>teknis</a:t>
            </a:r>
            <a:r>
              <a:rPr lang="en-US" dirty="0"/>
              <a:t> </a:t>
            </a:r>
            <a:r>
              <a:rPr lang="en-US" dirty="0" err="1"/>
              <a:t>pelaksanaan</a:t>
            </a:r>
            <a:r>
              <a:rPr lang="en-US" dirty="0"/>
              <a:t> </a:t>
            </a:r>
            <a:r>
              <a:rPr lang="en-US" dirty="0" err="1"/>
              <a:t>perjanjian</a:t>
            </a:r>
            <a:r>
              <a:rPr lang="en-US" dirty="0"/>
              <a:t> </a:t>
            </a:r>
            <a:r>
              <a:rPr lang="en-US" dirty="0" err="1"/>
              <a:t>garam</a:t>
            </a:r>
            <a:r>
              <a:rPr lang="en-US" dirty="0"/>
              <a:t>. </a:t>
            </a:r>
            <a:r>
              <a:rPr lang="en-US" dirty="0" err="1"/>
              <a:t>Tetapi</a:t>
            </a:r>
            <a:r>
              <a:rPr lang="en-US" dirty="0"/>
              <a:t> </a:t>
            </a:r>
            <a:r>
              <a:rPr lang="en-US" dirty="0" err="1"/>
              <a:t>ketika</a:t>
            </a:r>
            <a:r>
              <a:rPr lang="en-US" dirty="0"/>
              <a:t> </a:t>
            </a:r>
            <a:r>
              <a:rPr lang="en-US" dirty="0" err="1"/>
              <a:t>sebuah</a:t>
            </a:r>
            <a:r>
              <a:rPr lang="en-US" dirty="0"/>
              <a:t> </a:t>
            </a:r>
            <a:r>
              <a:rPr lang="en-US" dirty="0" err="1"/>
              <a:t>perjanjian</a:t>
            </a:r>
            <a:r>
              <a:rPr lang="en-US" dirty="0"/>
              <a:t> </a:t>
            </a:r>
            <a:r>
              <a:rPr lang="en-US" dirty="0" err="1"/>
              <a:t>disebut</a:t>
            </a:r>
            <a:r>
              <a:rPr lang="en-US" dirty="0"/>
              <a:t> ‘</a:t>
            </a:r>
            <a:r>
              <a:rPr lang="en-US" dirty="0" err="1"/>
              <a:t>perjanjian</a:t>
            </a:r>
            <a:r>
              <a:rPr lang="en-US" dirty="0"/>
              <a:t> </a:t>
            </a:r>
            <a:r>
              <a:rPr lang="en-US" dirty="0" err="1"/>
              <a:t>garam</a:t>
            </a:r>
            <a:r>
              <a:rPr lang="en-US" dirty="0"/>
              <a:t>’, </a:t>
            </a:r>
            <a:r>
              <a:rPr lang="en-US" dirty="0" err="1"/>
              <a:t>maka</a:t>
            </a:r>
            <a:r>
              <a:rPr lang="en-US" dirty="0"/>
              <a:t> </a:t>
            </a:r>
            <a:r>
              <a:rPr lang="en-US" dirty="0" err="1"/>
              <a:t>perjanjian</a:t>
            </a:r>
            <a:r>
              <a:rPr lang="en-US" dirty="0"/>
              <a:t> </a:t>
            </a:r>
            <a:r>
              <a:rPr lang="en-US" dirty="0" err="1"/>
              <a:t>itu</a:t>
            </a:r>
            <a:r>
              <a:rPr lang="en-US" dirty="0"/>
              <a:t> </a:t>
            </a:r>
            <a:r>
              <a:rPr lang="en-US" dirty="0" err="1"/>
              <a:t>mempunyai</a:t>
            </a:r>
            <a:r>
              <a:rPr lang="en-US" dirty="0"/>
              <a:t> </a:t>
            </a:r>
            <a:r>
              <a:rPr lang="en-US" dirty="0" err="1"/>
              <a:t>nilai</a:t>
            </a:r>
            <a:r>
              <a:rPr lang="en-US" dirty="0"/>
              <a:t> </a:t>
            </a:r>
            <a:r>
              <a:rPr lang="en-US" dirty="0" err="1"/>
              <a:t>kekal</a:t>
            </a:r>
            <a:r>
              <a:rPr lang="en-US" dirty="0"/>
              <a:t>, </a:t>
            </a:r>
            <a:r>
              <a:rPr lang="en-US" dirty="0" err="1"/>
              <a:t>tidak</a:t>
            </a:r>
            <a:r>
              <a:rPr lang="en-US" dirty="0"/>
              <a:t> </a:t>
            </a:r>
            <a:r>
              <a:rPr lang="en-US" dirty="0" err="1"/>
              <a:t>akan</a:t>
            </a:r>
            <a:r>
              <a:rPr lang="en-US" dirty="0"/>
              <a:t> </a:t>
            </a:r>
            <a:r>
              <a:rPr lang="en-US" dirty="0" err="1"/>
              <a:t>berubah</a:t>
            </a:r>
            <a:r>
              <a:rPr lang="en-US" dirty="0"/>
              <a:t> </a:t>
            </a:r>
            <a:r>
              <a:rPr lang="en-US" dirty="0" err="1"/>
              <a:t>sampai</a:t>
            </a:r>
            <a:r>
              <a:rPr lang="en-US" dirty="0"/>
              <a:t> </a:t>
            </a:r>
            <a:r>
              <a:rPr lang="en-US" dirty="0" err="1"/>
              <a:t>kapan</a:t>
            </a:r>
            <a:r>
              <a:rPr lang="en-US" dirty="0"/>
              <a:t> pun. </a:t>
            </a:r>
            <a:r>
              <a:rPr lang="en-US" dirty="0" err="1"/>
              <a:t>Dalam</a:t>
            </a:r>
            <a:r>
              <a:rPr lang="en-US" dirty="0"/>
              <a:t> </a:t>
            </a:r>
          </a:p>
          <a:p>
            <a:r>
              <a:rPr lang="en-US" dirty="0" err="1"/>
              <a:t>Bilangan</a:t>
            </a:r>
            <a:r>
              <a:rPr lang="en-US" dirty="0"/>
              <a:t> 18:19, </a:t>
            </a:r>
            <a:r>
              <a:rPr lang="en-US" dirty="0">
                <a:solidFill>
                  <a:srgbClr val="0000FF"/>
                </a:solidFill>
              </a:rPr>
              <a:t>Allah </a:t>
            </a:r>
            <a:r>
              <a:rPr lang="en-US" dirty="0" err="1">
                <a:solidFill>
                  <a:srgbClr val="0000FF"/>
                </a:solidFill>
              </a:rPr>
              <a:t>menyebut</a:t>
            </a:r>
            <a:r>
              <a:rPr lang="en-US" dirty="0">
                <a:solidFill>
                  <a:srgbClr val="0000FF"/>
                </a:solidFill>
              </a:rPr>
              <a:t> </a:t>
            </a:r>
            <a:r>
              <a:rPr lang="en-US" dirty="0" err="1">
                <a:solidFill>
                  <a:srgbClr val="0000FF"/>
                </a:solidFill>
              </a:rPr>
              <a:t>perjanjian-Nya</a:t>
            </a:r>
            <a:r>
              <a:rPr lang="en-US" dirty="0">
                <a:solidFill>
                  <a:srgbClr val="0000FF"/>
                </a:solidFill>
              </a:rPr>
              <a:t> </a:t>
            </a:r>
            <a:r>
              <a:rPr lang="en-US" dirty="0" err="1">
                <a:solidFill>
                  <a:srgbClr val="0000FF"/>
                </a:solidFill>
              </a:rPr>
              <a:t>dengan</a:t>
            </a:r>
            <a:r>
              <a:rPr lang="en-US" dirty="0">
                <a:solidFill>
                  <a:srgbClr val="0000FF"/>
                </a:solidFill>
              </a:rPr>
              <a:t> </a:t>
            </a:r>
            <a:r>
              <a:rPr lang="en-US" dirty="0" err="1">
                <a:solidFill>
                  <a:srgbClr val="0000FF"/>
                </a:solidFill>
              </a:rPr>
              <a:t>Harun</a:t>
            </a:r>
            <a:r>
              <a:rPr lang="en-US" dirty="0">
                <a:solidFill>
                  <a:srgbClr val="0000FF"/>
                </a:solidFill>
              </a:rPr>
              <a:t> </a:t>
            </a:r>
            <a:r>
              <a:rPr lang="en-US" dirty="0" err="1">
                <a:solidFill>
                  <a:srgbClr val="0000FF"/>
                </a:solidFill>
              </a:rPr>
              <a:t>dan</a:t>
            </a:r>
            <a:r>
              <a:rPr lang="en-US" dirty="0">
                <a:solidFill>
                  <a:srgbClr val="0000FF"/>
                </a:solidFill>
              </a:rPr>
              <a:t> </a:t>
            </a:r>
            <a:r>
              <a:rPr lang="en-US" dirty="0" err="1">
                <a:solidFill>
                  <a:srgbClr val="0000FF"/>
                </a:solidFill>
              </a:rPr>
              <a:t>suku</a:t>
            </a:r>
            <a:r>
              <a:rPr lang="en-US" dirty="0">
                <a:solidFill>
                  <a:srgbClr val="0000FF"/>
                </a:solidFill>
              </a:rPr>
              <a:t> </a:t>
            </a:r>
            <a:r>
              <a:rPr lang="en-US" dirty="0" err="1">
                <a:solidFill>
                  <a:srgbClr val="0000FF"/>
                </a:solidFill>
              </a:rPr>
              <a:t>Lewi</a:t>
            </a:r>
            <a:r>
              <a:rPr lang="en-US" dirty="0">
                <a:solidFill>
                  <a:srgbClr val="0000FF"/>
                </a:solidFill>
              </a:rPr>
              <a:t> </a:t>
            </a:r>
            <a:r>
              <a:rPr lang="en-US" dirty="0" err="1">
                <a:solidFill>
                  <a:srgbClr val="0000FF"/>
                </a:solidFill>
              </a:rPr>
              <a:t>sebagai</a:t>
            </a:r>
            <a:r>
              <a:rPr lang="en-US" dirty="0">
                <a:solidFill>
                  <a:srgbClr val="0000FF"/>
                </a:solidFill>
              </a:rPr>
              <a:t> </a:t>
            </a:r>
            <a:r>
              <a:rPr lang="en-US" dirty="0" err="1">
                <a:solidFill>
                  <a:srgbClr val="0000FF"/>
                </a:solidFill>
              </a:rPr>
              <a:t>perjanjian</a:t>
            </a:r>
            <a:r>
              <a:rPr lang="en-US" dirty="0">
                <a:solidFill>
                  <a:srgbClr val="0000FF"/>
                </a:solidFill>
              </a:rPr>
              <a:t> </a:t>
            </a:r>
            <a:r>
              <a:rPr lang="en-US" dirty="0" err="1">
                <a:solidFill>
                  <a:srgbClr val="0000FF"/>
                </a:solidFill>
              </a:rPr>
              <a:t>garam</a:t>
            </a:r>
            <a:r>
              <a:rPr lang="en-US" dirty="0"/>
              <a:t>. </a:t>
            </a:r>
            <a:r>
              <a:rPr lang="en-US" dirty="0" err="1"/>
              <a:t>Artinya</a:t>
            </a:r>
            <a:r>
              <a:rPr lang="en-US" dirty="0"/>
              <a:t>, </a:t>
            </a:r>
            <a:r>
              <a:rPr lang="en-US" dirty="0" err="1"/>
              <a:t>perjanjian</a:t>
            </a:r>
            <a:r>
              <a:rPr lang="en-US" dirty="0"/>
              <a:t> </a:t>
            </a:r>
            <a:r>
              <a:rPr lang="en-US" dirty="0" err="1"/>
              <a:t>ini</a:t>
            </a:r>
            <a:r>
              <a:rPr lang="en-US" dirty="0"/>
              <a:t> </a:t>
            </a:r>
            <a:r>
              <a:rPr lang="en-US" dirty="0" err="1"/>
              <a:t>tidak</a:t>
            </a:r>
            <a:r>
              <a:rPr lang="en-US" dirty="0"/>
              <a:t> </a:t>
            </a:r>
            <a:r>
              <a:rPr lang="en-US" dirty="0" err="1"/>
              <a:t>hanya</a:t>
            </a:r>
            <a:r>
              <a:rPr lang="en-US" dirty="0"/>
              <a:t> </a:t>
            </a:r>
            <a:r>
              <a:rPr lang="en-US" dirty="0" err="1"/>
              <a:t>berlaku</a:t>
            </a:r>
            <a:r>
              <a:rPr lang="en-US" dirty="0"/>
              <a:t> </a:t>
            </a:r>
            <a:r>
              <a:rPr lang="en-US" dirty="0" err="1"/>
              <a:t>buat</a:t>
            </a:r>
            <a:r>
              <a:rPr lang="en-US" dirty="0"/>
              <a:t> </a:t>
            </a:r>
            <a:r>
              <a:rPr lang="en-US" dirty="0" err="1"/>
              <a:t>Harun</a:t>
            </a:r>
            <a:r>
              <a:rPr lang="en-US" dirty="0"/>
              <a:t> </a:t>
            </a:r>
            <a:r>
              <a:rPr lang="en-US" dirty="0" err="1"/>
              <a:t>dan</a:t>
            </a:r>
            <a:r>
              <a:rPr lang="en-US" dirty="0"/>
              <a:t> </a:t>
            </a:r>
            <a:r>
              <a:rPr lang="en-US" dirty="0" err="1"/>
              <a:t>suku</a:t>
            </a:r>
            <a:r>
              <a:rPr lang="en-US" dirty="0"/>
              <a:t> </a:t>
            </a:r>
            <a:r>
              <a:rPr lang="en-US" dirty="0" err="1"/>
              <a:t>Lewi</a:t>
            </a:r>
            <a:r>
              <a:rPr lang="en-US" dirty="0"/>
              <a:t> yang </a:t>
            </a:r>
            <a:r>
              <a:rPr lang="en-US" dirty="0" err="1"/>
              <a:t>hidup</a:t>
            </a:r>
            <a:r>
              <a:rPr lang="en-US" dirty="0"/>
              <a:t> </a:t>
            </a:r>
            <a:r>
              <a:rPr lang="en-US" dirty="0" err="1"/>
              <a:t>saat</a:t>
            </a:r>
            <a:r>
              <a:rPr lang="en-US" dirty="0"/>
              <a:t> </a:t>
            </a:r>
            <a:r>
              <a:rPr lang="en-US" dirty="0" err="1"/>
              <a:t>itu</a:t>
            </a:r>
            <a:r>
              <a:rPr lang="en-US" dirty="0"/>
              <a:t>, </a:t>
            </a:r>
            <a:r>
              <a:rPr lang="en-US" dirty="0" err="1"/>
              <a:t>tetapi</a:t>
            </a:r>
            <a:r>
              <a:rPr lang="en-US" dirty="0"/>
              <a:t> </a:t>
            </a:r>
            <a:r>
              <a:rPr lang="en-US" dirty="0" err="1"/>
              <a:t>buat</a:t>
            </a:r>
            <a:r>
              <a:rPr lang="en-US" dirty="0"/>
              <a:t> </a:t>
            </a:r>
            <a:r>
              <a:rPr lang="en-US" dirty="0" err="1"/>
              <a:t>anak</a:t>
            </a:r>
            <a:r>
              <a:rPr lang="en-US" dirty="0"/>
              <a:t> </a:t>
            </a:r>
            <a:r>
              <a:rPr lang="en-US" dirty="0" err="1"/>
              <a:t>dan</a:t>
            </a:r>
            <a:r>
              <a:rPr lang="en-US" dirty="0"/>
              <a:t> </a:t>
            </a:r>
            <a:r>
              <a:rPr lang="en-US" dirty="0" err="1"/>
              <a:t>keturunan</a:t>
            </a:r>
            <a:r>
              <a:rPr lang="en-US" dirty="0"/>
              <a:t> </a:t>
            </a:r>
            <a:r>
              <a:rPr lang="en-US" dirty="0" err="1"/>
              <a:t>mereka</a:t>
            </a:r>
            <a:r>
              <a:rPr lang="en-US" dirty="0"/>
              <a:t> </a:t>
            </a:r>
            <a:r>
              <a:rPr lang="en-US" dirty="0" err="1"/>
              <a:t>turun-temurun</a:t>
            </a:r>
            <a:r>
              <a:rPr lang="en-US" dirty="0"/>
              <a:t>. </a:t>
            </a:r>
            <a:r>
              <a:rPr lang="en-US" dirty="0" err="1"/>
              <a:t>Sebuah</a:t>
            </a:r>
            <a:r>
              <a:rPr lang="en-US" dirty="0"/>
              <a:t> </a:t>
            </a:r>
            <a:r>
              <a:rPr lang="en-US" dirty="0" err="1"/>
              <a:t>perjanjian</a:t>
            </a:r>
            <a:r>
              <a:rPr lang="en-US" dirty="0"/>
              <a:t> yang </a:t>
            </a:r>
            <a:r>
              <a:rPr lang="en-US" dirty="0" err="1"/>
              <a:t>bersifat</a:t>
            </a:r>
            <a:r>
              <a:rPr lang="en-US" dirty="0"/>
              <a:t> </a:t>
            </a:r>
            <a:r>
              <a:rPr lang="en-US" dirty="0" err="1"/>
              <a:t>tetap</a:t>
            </a:r>
            <a:r>
              <a:rPr lang="en-US" dirty="0"/>
              <a:t>, </a:t>
            </a:r>
            <a:r>
              <a:rPr lang="en-US" dirty="0" err="1"/>
              <a:t>tidak</a:t>
            </a:r>
            <a:r>
              <a:rPr lang="en-US" dirty="0"/>
              <a:t> </a:t>
            </a:r>
            <a:r>
              <a:rPr lang="en-US" dirty="0" err="1"/>
              <a:t>hanya</a:t>
            </a:r>
            <a:r>
              <a:rPr lang="en-US" dirty="0"/>
              <a:t> </a:t>
            </a:r>
            <a:r>
              <a:rPr lang="en-US" dirty="0" err="1"/>
              <a:t>berlaku</a:t>
            </a:r>
            <a:r>
              <a:rPr lang="en-US" dirty="0"/>
              <a:t> </a:t>
            </a:r>
            <a:r>
              <a:rPr lang="en-US" dirty="0" err="1"/>
              <a:t>pada</a:t>
            </a:r>
            <a:r>
              <a:rPr lang="en-US" dirty="0"/>
              <a:t> </a:t>
            </a:r>
            <a:r>
              <a:rPr lang="en-US" dirty="0" err="1"/>
              <a:t>satu</a:t>
            </a:r>
            <a:r>
              <a:rPr lang="en-US" dirty="0"/>
              <a:t> </a:t>
            </a:r>
            <a:r>
              <a:rPr lang="en-US" dirty="0" err="1"/>
              <a:t>generasi</a:t>
            </a:r>
            <a:r>
              <a:rPr lang="en-US" dirty="0"/>
              <a:t> </a:t>
            </a:r>
            <a:r>
              <a:rPr lang="en-US" dirty="0" err="1"/>
              <a:t>saja</a:t>
            </a:r>
            <a:r>
              <a:rPr lang="en-US" dirty="0"/>
              <a:t>.</a:t>
            </a:r>
          </a:p>
          <a:p>
            <a:r>
              <a:rPr lang="en-US" dirty="0" err="1"/>
              <a:t>Juga</a:t>
            </a:r>
            <a:r>
              <a:rPr lang="en-US" dirty="0"/>
              <a:t> </a:t>
            </a:r>
            <a:r>
              <a:rPr lang="en-US" dirty="0" err="1"/>
              <a:t>mengapa</a:t>
            </a:r>
            <a:r>
              <a:rPr lang="en-US" dirty="0"/>
              <a:t> </a:t>
            </a:r>
            <a:r>
              <a:rPr lang="en-US" dirty="0" err="1"/>
              <a:t>Istri</a:t>
            </a:r>
            <a:r>
              <a:rPr lang="en-US" dirty="0"/>
              <a:t> Lot </a:t>
            </a:r>
            <a:r>
              <a:rPr lang="en-US" dirty="0" err="1"/>
              <a:t>di</a:t>
            </a:r>
            <a:r>
              <a:rPr lang="en-US" dirty="0"/>
              <a:t> </a:t>
            </a:r>
            <a:r>
              <a:rPr lang="en-US" dirty="0" err="1"/>
              <a:t>kutuk</a:t>
            </a:r>
            <a:r>
              <a:rPr lang="en-US" dirty="0"/>
              <a:t> </a:t>
            </a:r>
            <a:r>
              <a:rPr lang="en-US" dirty="0" err="1"/>
              <a:t>Jadi</a:t>
            </a:r>
            <a:r>
              <a:rPr lang="en-US" dirty="0"/>
              <a:t> </a:t>
            </a:r>
            <a:r>
              <a:rPr lang="en-US" dirty="0" err="1"/>
              <a:t>Tiang</a:t>
            </a:r>
            <a:r>
              <a:rPr lang="en-US" dirty="0"/>
              <a:t> </a:t>
            </a:r>
            <a:r>
              <a:rPr lang="en-US" dirty="0" err="1"/>
              <a:t>Garam</a:t>
            </a:r>
            <a:r>
              <a:rPr lang="en-US" dirty="0"/>
              <a:t> !</a:t>
            </a:r>
            <a:br>
              <a:rPr lang="en-US" dirty="0"/>
            </a:b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err="1"/>
              <a:t>Diperlihatkan</a:t>
            </a:r>
            <a:r>
              <a:rPr lang="en-US" dirty="0"/>
              <a:t> : </a:t>
            </a:r>
            <a:r>
              <a:rPr lang="en-US" dirty="0" err="1"/>
              <a:t>Lukisan</a:t>
            </a:r>
            <a:r>
              <a:rPr lang="en-US" dirty="0"/>
              <a:t> </a:t>
            </a:r>
            <a:r>
              <a:rPr lang="en-US" dirty="0" err="1"/>
              <a:t>Yudas</a:t>
            </a:r>
            <a:r>
              <a:rPr lang="en-US" dirty="0"/>
              <a:t> </a:t>
            </a:r>
            <a:r>
              <a:rPr lang="en-US" dirty="0" err="1"/>
              <a:t>pegang</a:t>
            </a:r>
            <a:r>
              <a:rPr lang="en-US" dirty="0"/>
              <a:t> </a:t>
            </a:r>
            <a:r>
              <a:rPr lang="en-US" dirty="0" err="1"/>
              <a:t>Kantung</a:t>
            </a:r>
            <a:r>
              <a:rPr lang="en-US" dirty="0"/>
              <a:t> </a:t>
            </a:r>
            <a:r>
              <a:rPr lang="en-US" dirty="0" err="1"/>
              <a:t>uang</a:t>
            </a:r>
            <a:r>
              <a:rPr lang="en-US" dirty="0"/>
              <a:t> </a:t>
            </a:r>
            <a:r>
              <a:rPr lang="en-US" dirty="0" err="1"/>
              <a:t>dan</a:t>
            </a:r>
            <a:r>
              <a:rPr lang="en-US" dirty="0"/>
              <a:t> “</a:t>
            </a:r>
            <a:r>
              <a:rPr lang="en-US" dirty="0" err="1"/>
              <a:t>tumpahkan</a:t>
            </a:r>
            <a:r>
              <a:rPr lang="en-US" dirty="0"/>
              <a:t> </a:t>
            </a:r>
            <a:r>
              <a:rPr lang="en-US" dirty="0" err="1"/>
              <a:t>garam</a:t>
            </a:r>
            <a:r>
              <a:rPr lang="en-US" dirty="0"/>
              <a:t> </a:t>
            </a:r>
            <a:r>
              <a:rPr lang="en-US" dirty="0" err="1"/>
              <a:t>di</a:t>
            </a:r>
            <a:r>
              <a:rPr lang="en-US" dirty="0"/>
              <a:t> </a:t>
            </a:r>
            <a:r>
              <a:rPr lang="en-US" dirty="0" err="1"/>
              <a:t>Meja</a:t>
            </a:r>
            <a:r>
              <a:rPr lang="en-US" dirty="0"/>
              <a:t>” ?</a:t>
            </a:r>
          </a:p>
          <a:p>
            <a:pPr>
              <a:buFont typeface="Wingdings" pitchFamily="2" charset="2"/>
              <a:buChar char="à"/>
            </a:pPr>
            <a:r>
              <a:rPr lang="en-US" dirty="0">
                <a:sym typeface="Wingdings" pitchFamily="2" charset="2"/>
              </a:rPr>
              <a:t>Di </a:t>
            </a:r>
            <a:r>
              <a:rPr lang="en-US" dirty="0" err="1">
                <a:sym typeface="Wingdings" pitchFamily="2" charset="2"/>
              </a:rPr>
              <a:t>tafsir</a:t>
            </a:r>
            <a:r>
              <a:rPr lang="en-US" dirty="0">
                <a:sym typeface="Wingdings" pitchFamily="2" charset="2"/>
              </a:rPr>
              <a:t> </a:t>
            </a:r>
            <a:r>
              <a:rPr lang="en-US" dirty="0" err="1">
                <a:sym typeface="Wingdings" pitchFamily="2" charset="2"/>
              </a:rPr>
              <a:t>sbg</a:t>
            </a:r>
            <a:r>
              <a:rPr lang="en-US" dirty="0">
                <a:sym typeface="Wingdings" pitchFamily="2" charset="2"/>
              </a:rPr>
              <a:t> : </a:t>
            </a:r>
            <a:r>
              <a:rPr lang="en-US" dirty="0" err="1">
                <a:sym typeface="Wingdings" pitchFamily="2" charset="2"/>
              </a:rPr>
              <a:t>Yudas</a:t>
            </a:r>
            <a:r>
              <a:rPr lang="en-US" dirty="0">
                <a:sym typeface="Wingdings" pitchFamily="2" charset="2"/>
              </a:rPr>
              <a:t> </a:t>
            </a:r>
            <a:r>
              <a:rPr lang="en-US" dirty="0" err="1">
                <a:sym typeface="Wingdings" pitchFamily="2" charset="2"/>
              </a:rPr>
              <a:t>mau</a:t>
            </a:r>
            <a:r>
              <a:rPr lang="en-US" dirty="0">
                <a:sym typeface="Wingdings" pitchFamily="2" charset="2"/>
              </a:rPr>
              <a:t> </a:t>
            </a:r>
            <a:r>
              <a:rPr lang="en-US" dirty="0" err="1">
                <a:sym typeface="Wingdings" pitchFamily="2" charset="2"/>
              </a:rPr>
              <a:t>Uang</a:t>
            </a:r>
            <a:r>
              <a:rPr lang="en-US" dirty="0">
                <a:sym typeface="Wingdings" pitchFamily="2" charset="2"/>
              </a:rPr>
              <a:t> </a:t>
            </a:r>
            <a:r>
              <a:rPr lang="en-US" dirty="0" err="1">
                <a:sym typeface="Wingdings" pitchFamily="2" charset="2"/>
              </a:rPr>
              <a:t>dan</a:t>
            </a:r>
            <a:r>
              <a:rPr lang="en-US" dirty="0">
                <a:sym typeface="Wingdings" pitchFamily="2" charset="2"/>
              </a:rPr>
              <a:t> </a:t>
            </a:r>
            <a:r>
              <a:rPr lang="en-US" dirty="0" err="1">
                <a:sym typeface="Wingdings" pitchFamily="2" charset="2"/>
              </a:rPr>
              <a:t>Batalkan</a:t>
            </a:r>
            <a:r>
              <a:rPr lang="en-US" dirty="0">
                <a:sym typeface="Wingdings" pitchFamily="2" charset="2"/>
              </a:rPr>
              <a:t> </a:t>
            </a:r>
            <a:r>
              <a:rPr lang="en-US" dirty="0" err="1">
                <a:sym typeface="Wingdings" pitchFamily="2" charset="2"/>
              </a:rPr>
              <a:t>perjanjian</a:t>
            </a:r>
            <a:r>
              <a:rPr lang="en-US" dirty="0">
                <a:sym typeface="Wingdings" pitchFamily="2" charset="2"/>
              </a:rPr>
              <a:t> dg </a:t>
            </a:r>
            <a:r>
              <a:rPr lang="en-US" dirty="0" err="1">
                <a:sym typeface="Wingdings" pitchFamily="2" charset="2"/>
              </a:rPr>
              <a:t>Tuhan</a:t>
            </a:r>
            <a:r>
              <a:rPr lang="en-US" dirty="0">
                <a:sym typeface="Wingdings" pitchFamily="2" charset="2"/>
              </a:rPr>
              <a:t> …. ???? (</a:t>
            </a:r>
            <a:r>
              <a:rPr lang="en-US" dirty="0" err="1">
                <a:sym typeface="Wingdings" pitchFamily="2" charset="2"/>
              </a:rPr>
              <a:t>ayat</a:t>
            </a:r>
            <a:r>
              <a:rPr lang="en-US" dirty="0">
                <a:sym typeface="Wingdings" pitchFamily="2" charset="2"/>
              </a:rPr>
              <a:t> </a:t>
            </a:r>
            <a:r>
              <a:rPr lang="en-US" dirty="0" err="1">
                <a:sym typeface="Wingdings" pitchFamily="2" charset="2"/>
              </a:rPr>
              <a:t>dari</a:t>
            </a:r>
            <a:r>
              <a:rPr lang="en-US" dirty="0">
                <a:sym typeface="Wingdings" pitchFamily="2" charset="2"/>
              </a:rPr>
              <a:t> </a:t>
            </a:r>
            <a:r>
              <a:rPr lang="en-US" dirty="0" err="1">
                <a:sym typeface="Wingdings" pitchFamily="2" charset="2"/>
              </a:rPr>
              <a:t>mana</a:t>
            </a:r>
            <a:r>
              <a:rPr lang="en-US" dirty="0">
                <a:sym typeface="Wingdings" pitchFamily="2" charset="2"/>
              </a:rPr>
              <a:t>?)</a:t>
            </a:r>
          </a:p>
          <a:p>
            <a:pPr>
              <a:buFont typeface="Wingdings" pitchFamily="2" charset="2"/>
              <a:buChar char="à"/>
            </a:pPr>
            <a:endParaRPr lang="en-US" dirty="0">
              <a:sym typeface="Wingdings" pitchFamily="2" charset="2"/>
            </a:endParaRPr>
          </a:p>
          <a:p>
            <a:pPr>
              <a:buNone/>
            </a:pPr>
            <a:r>
              <a:rPr lang="en-US" dirty="0" err="1">
                <a:sym typeface="Wingdings" pitchFamily="2" charset="2"/>
              </a:rPr>
              <a:t>Tetapi</a:t>
            </a:r>
            <a:r>
              <a:rPr lang="en-US" dirty="0">
                <a:sym typeface="Wingdings" pitchFamily="2" charset="2"/>
              </a:rPr>
              <a:t> </a:t>
            </a:r>
            <a:r>
              <a:rPr lang="en-US" dirty="0" err="1">
                <a:sym typeface="Wingdings" pitchFamily="2" charset="2"/>
              </a:rPr>
              <a:t>setelah</a:t>
            </a:r>
            <a:r>
              <a:rPr lang="en-US" dirty="0">
                <a:sym typeface="Wingdings" pitchFamily="2" charset="2"/>
              </a:rPr>
              <a:t> </a:t>
            </a:r>
            <a:r>
              <a:rPr lang="en-US" dirty="0" err="1">
                <a:sym typeface="Wingdings" pitchFamily="2" charset="2"/>
              </a:rPr>
              <a:t>itu</a:t>
            </a:r>
            <a:r>
              <a:rPr lang="en-US" dirty="0">
                <a:sym typeface="Wingdings" pitchFamily="2" charset="2"/>
              </a:rPr>
              <a:t>, </a:t>
            </a:r>
            <a:r>
              <a:rPr lang="en-US" dirty="0" err="1">
                <a:sym typeface="Wingdings" pitchFamily="2" charset="2"/>
              </a:rPr>
              <a:t>ada</a:t>
            </a:r>
            <a:r>
              <a:rPr lang="en-US" dirty="0">
                <a:sym typeface="Wingdings" pitchFamily="2" charset="2"/>
              </a:rPr>
              <a:t> </a:t>
            </a:r>
            <a:r>
              <a:rPr lang="en-US" dirty="0" err="1">
                <a:sym typeface="Wingdings" pitchFamily="2" charset="2"/>
              </a:rPr>
              <a:t>acara</a:t>
            </a:r>
            <a:r>
              <a:rPr lang="en-US" dirty="0">
                <a:sym typeface="Wingdings" pitchFamily="2" charset="2"/>
              </a:rPr>
              <a:t> Injak-2 </a:t>
            </a:r>
            <a:r>
              <a:rPr lang="en-US" dirty="0" err="1">
                <a:sym typeface="Wingdings" pitchFamily="2" charset="2"/>
              </a:rPr>
              <a:t>Garam</a:t>
            </a:r>
            <a:r>
              <a:rPr lang="en-US" dirty="0">
                <a:sym typeface="Wingdings" pitchFamily="2" charset="2"/>
              </a:rPr>
              <a:t> ?!</a:t>
            </a:r>
          </a:p>
          <a:p>
            <a:pPr>
              <a:buNone/>
            </a:pPr>
            <a:r>
              <a:rPr lang="en-US" dirty="0">
                <a:sym typeface="Wingdings" pitchFamily="2" charset="2"/>
              </a:rPr>
              <a:t></a:t>
            </a:r>
            <a:r>
              <a:rPr lang="en-US" dirty="0" err="1">
                <a:sym typeface="Wingdings" pitchFamily="2" charset="2"/>
              </a:rPr>
              <a:t>Yudas</a:t>
            </a:r>
            <a:r>
              <a:rPr lang="en-US" dirty="0">
                <a:sym typeface="Wingdings" pitchFamily="2" charset="2"/>
              </a:rPr>
              <a:t> </a:t>
            </a:r>
            <a:r>
              <a:rPr lang="en-US" dirty="0" err="1">
                <a:sym typeface="Wingdings" pitchFamily="2" charset="2"/>
              </a:rPr>
              <a:t>di</a:t>
            </a:r>
            <a:r>
              <a:rPr lang="en-US" dirty="0">
                <a:sym typeface="Wingdings" pitchFamily="2" charset="2"/>
              </a:rPr>
              <a:t> </a:t>
            </a:r>
            <a:r>
              <a:rPr lang="en-US" dirty="0" err="1">
                <a:sym typeface="Wingdings" pitchFamily="2" charset="2"/>
              </a:rPr>
              <a:t>persalahkan</a:t>
            </a:r>
            <a:r>
              <a:rPr lang="en-US" dirty="0">
                <a:sym typeface="Wingdings" pitchFamily="2" charset="2"/>
              </a:rPr>
              <a:t> …. </a:t>
            </a:r>
            <a:r>
              <a:rPr lang="en-US" dirty="0" err="1">
                <a:sym typeface="Wingdings" pitchFamily="2" charset="2"/>
              </a:rPr>
              <a:t>Sekarang</a:t>
            </a:r>
            <a:r>
              <a:rPr lang="en-US" dirty="0">
                <a:sym typeface="Wingdings" pitchFamily="2" charset="2"/>
              </a:rPr>
              <a:t> : </a:t>
            </a:r>
            <a:r>
              <a:rPr lang="en-US" dirty="0" err="1">
                <a:sym typeface="Wingdings" pitchFamily="2" charset="2"/>
              </a:rPr>
              <a:t>acara</a:t>
            </a:r>
            <a:r>
              <a:rPr lang="en-US" dirty="0">
                <a:sym typeface="Wingdings" pitchFamily="2" charset="2"/>
              </a:rPr>
              <a:t> Injak-2 </a:t>
            </a:r>
            <a:r>
              <a:rPr lang="en-US" dirty="0" err="1">
                <a:sym typeface="Wingdings" pitchFamily="2" charset="2"/>
              </a:rPr>
              <a:t>Garam</a:t>
            </a:r>
            <a:r>
              <a:rPr lang="en-US" dirty="0">
                <a:sym typeface="Wingdings" pitchFamily="2" charset="2"/>
              </a:rPr>
              <a:t> ….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905000"/>
            <a:ext cx="8229600" cy="1143000"/>
          </a:xfrm>
        </p:spPr>
        <p:txBody>
          <a:bodyPr>
            <a:noAutofit/>
          </a:bodyPr>
          <a:lstStyle/>
          <a:p>
            <a:pPr>
              <a:lnSpc>
                <a:spcPts val="3300"/>
              </a:lnSpc>
            </a:pPr>
            <a:r>
              <a:rPr lang="en-US" sz="2800" b="1" dirty="0"/>
              <a:t/>
            </a:r>
            <a:br>
              <a:rPr lang="en-US" sz="2800" b="1" dirty="0"/>
            </a:br>
            <a:r>
              <a:rPr lang="en-US" sz="2800" b="1" dirty="0" err="1"/>
              <a:t>Awalnya</a:t>
            </a:r>
            <a:r>
              <a:rPr lang="en-US" sz="2800" b="1" dirty="0"/>
              <a:t>, </a:t>
            </a:r>
            <a:r>
              <a:rPr lang="en-US" sz="2800" b="1" dirty="0" err="1"/>
              <a:t>Menceriterakan</a:t>
            </a:r>
            <a:r>
              <a:rPr lang="en-US" sz="2800" b="1" dirty="0"/>
              <a:t> </a:t>
            </a:r>
            <a:r>
              <a:rPr lang="en-US" sz="2800" b="1" dirty="0" err="1"/>
              <a:t>Jalan</a:t>
            </a:r>
            <a:r>
              <a:rPr lang="en-US" sz="2800" b="1" dirty="0"/>
              <a:t> TUHAN, </a:t>
            </a:r>
            <a:br>
              <a:rPr lang="en-US" sz="2800" b="1" dirty="0"/>
            </a:br>
            <a:r>
              <a:rPr lang="en-US" sz="2800" b="1" dirty="0" err="1"/>
              <a:t>di</a:t>
            </a:r>
            <a:r>
              <a:rPr lang="en-US" sz="2800" b="1" dirty="0"/>
              <a:t> </a:t>
            </a:r>
            <a:r>
              <a:rPr lang="en-US" sz="2800" b="1" dirty="0" err="1"/>
              <a:t>Umpamakan</a:t>
            </a:r>
            <a:r>
              <a:rPr lang="en-US" sz="2800" b="1" dirty="0"/>
              <a:t> </a:t>
            </a:r>
            <a:r>
              <a:rPr lang="en-US" sz="2800" b="1" dirty="0" err="1"/>
              <a:t>spt</a:t>
            </a:r>
            <a:r>
              <a:rPr lang="en-US" sz="2800" b="1" dirty="0"/>
              <a:t> </a:t>
            </a:r>
            <a:r>
              <a:rPr lang="en-US" sz="2800" b="1" dirty="0" err="1"/>
              <a:t>Kapal</a:t>
            </a:r>
            <a:r>
              <a:rPr lang="en-US" sz="2800" b="1" dirty="0"/>
              <a:t> Yang </a:t>
            </a:r>
            <a:r>
              <a:rPr lang="en-US" sz="2800" b="1" dirty="0" err="1"/>
              <a:t>Berlayar</a:t>
            </a:r>
            <a:r>
              <a:rPr lang="en-US" sz="2800" b="1" dirty="0"/>
              <a:t>,</a:t>
            </a:r>
            <a:br>
              <a:rPr lang="en-US" sz="2800" b="1" dirty="0"/>
            </a:br>
            <a:r>
              <a:rPr lang="en-US" sz="2800" b="1" dirty="0" err="1"/>
              <a:t>ada</a:t>
            </a:r>
            <a:r>
              <a:rPr lang="en-US" sz="2800" b="1" dirty="0"/>
              <a:t> </a:t>
            </a:r>
            <a:r>
              <a:rPr lang="en-US" sz="2800" b="1" dirty="0" err="1"/>
              <a:t>yg</a:t>
            </a:r>
            <a:r>
              <a:rPr lang="en-US" sz="2800" b="1" dirty="0"/>
              <a:t> </a:t>
            </a:r>
            <a:r>
              <a:rPr lang="en-US" sz="2800" b="1" dirty="0" err="1"/>
              <a:t>sampai</a:t>
            </a:r>
            <a:r>
              <a:rPr lang="en-US" sz="2800" b="1" dirty="0"/>
              <a:t> </a:t>
            </a:r>
            <a:r>
              <a:rPr lang="en-US" sz="2800" b="1" dirty="0" err="1"/>
              <a:t>tujuan</a:t>
            </a:r>
            <a:r>
              <a:rPr lang="en-US" sz="2800" b="1" dirty="0"/>
              <a:t>, </a:t>
            </a:r>
            <a:br>
              <a:rPr lang="en-US" sz="2800" b="1" dirty="0"/>
            </a:br>
            <a:r>
              <a:rPr lang="en-US" sz="2800" b="1" dirty="0" err="1"/>
              <a:t>ada</a:t>
            </a:r>
            <a:r>
              <a:rPr lang="en-US" sz="2800" b="1" dirty="0"/>
              <a:t> </a:t>
            </a:r>
            <a:r>
              <a:rPr lang="en-US" sz="2800" b="1" dirty="0" err="1"/>
              <a:t>yg</a:t>
            </a:r>
            <a:r>
              <a:rPr lang="en-US" sz="2800" b="1" dirty="0"/>
              <a:t> </a:t>
            </a:r>
            <a:r>
              <a:rPr lang="en-US" sz="2800" b="1" dirty="0" err="1"/>
              <a:t>tidak</a:t>
            </a:r>
            <a:r>
              <a:rPr lang="en-US" sz="2800" b="1" dirty="0"/>
              <a:t> </a:t>
            </a:r>
            <a:r>
              <a:rPr lang="en-US" sz="2800" b="1" dirty="0" err="1"/>
              <a:t>sampai</a:t>
            </a:r>
            <a:r>
              <a:rPr lang="en-US" sz="2800" b="1" dirty="0"/>
              <a:t> </a:t>
            </a:r>
            <a:r>
              <a:rPr lang="en-US" sz="2800" b="1" dirty="0" err="1"/>
              <a:t>tujuan</a:t>
            </a:r>
            <a:r>
              <a:rPr lang="en-US" sz="2800" b="1" dirty="0"/>
              <a:t>,</a:t>
            </a:r>
            <a:br>
              <a:rPr lang="en-US" sz="2800" b="1" dirty="0"/>
            </a:br>
            <a:r>
              <a:rPr lang="en-US" sz="2800" b="1" dirty="0" err="1"/>
              <a:t>tetapi</a:t>
            </a:r>
            <a:r>
              <a:rPr lang="en-US" sz="2800" b="1" dirty="0"/>
              <a:t> </a:t>
            </a:r>
            <a:r>
              <a:rPr lang="en-US" sz="2800" b="1" dirty="0" err="1"/>
              <a:t>di</a:t>
            </a:r>
            <a:r>
              <a:rPr lang="en-US" sz="2800" b="1" dirty="0"/>
              <a:t> </a:t>
            </a:r>
            <a:r>
              <a:rPr lang="en-US" sz="2800" b="1" dirty="0" err="1"/>
              <a:t>ujung</a:t>
            </a:r>
            <a:r>
              <a:rPr lang="en-US" sz="2800" b="1" dirty="0"/>
              <a:t> </a:t>
            </a:r>
            <a:r>
              <a:rPr lang="en-US" sz="2800" b="1" dirty="0" err="1"/>
              <a:t>Khotbah</a:t>
            </a:r>
            <a:r>
              <a:rPr lang="en-US" sz="2800" b="1" dirty="0"/>
              <a:t>, </a:t>
            </a:r>
            <a:br>
              <a:rPr lang="en-US" sz="2800" b="1" dirty="0"/>
            </a:br>
            <a:r>
              <a:rPr lang="en-US" sz="2800" b="1" dirty="0"/>
              <a:t>“</a:t>
            </a:r>
            <a:r>
              <a:rPr lang="en-US" sz="2800" b="1" dirty="0" err="1"/>
              <a:t>mengarahkan</a:t>
            </a:r>
            <a:r>
              <a:rPr lang="en-US" sz="2800" b="1" dirty="0"/>
              <a:t> </a:t>
            </a:r>
            <a:r>
              <a:rPr lang="en-US" sz="2800" b="1" dirty="0" err="1"/>
              <a:t>Jemaat</a:t>
            </a:r>
            <a:r>
              <a:rPr lang="en-US" sz="2800" b="1" dirty="0"/>
              <a:t>” </a:t>
            </a:r>
            <a:r>
              <a:rPr lang="en-US" sz="2800" b="1" dirty="0" err="1"/>
              <a:t>kepada</a:t>
            </a:r>
            <a:r>
              <a:rPr lang="en-US" sz="2800" b="1" dirty="0"/>
              <a:t/>
            </a:r>
            <a:br>
              <a:rPr lang="en-US" sz="2800" b="1" dirty="0"/>
            </a:br>
            <a:r>
              <a:rPr lang="en-US" sz="2800" b="1" dirty="0"/>
              <a:t> “</a:t>
            </a:r>
            <a:r>
              <a:rPr lang="en-US" sz="2800" b="1" dirty="0" err="1"/>
              <a:t>jalan</a:t>
            </a:r>
            <a:r>
              <a:rPr lang="en-US" sz="2800" b="1" dirty="0"/>
              <a:t> Lain”</a:t>
            </a:r>
            <a:br>
              <a:rPr lang="en-US" sz="2800" b="1" dirty="0"/>
            </a:br>
            <a:endParaRPr lang="en-US" sz="2800" b="1" dirty="0"/>
          </a:p>
        </p:txBody>
      </p:sp>
      <p:sp>
        <p:nvSpPr>
          <p:cNvPr id="3" name="Content Placeholder 2"/>
          <p:cNvSpPr>
            <a:spLocks noGrp="1"/>
          </p:cNvSpPr>
          <p:nvPr>
            <p:ph idx="1"/>
          </p:nvPr>
        </p:nvSpPr>
        <p:spPr>
          <a:xfrm>
            <a:off x="457200" y="3962400"/>
            <a:ext cx="8229600" cy="2163763"/>
          </a:xfrm>
        </p:spPr>
        <p:txBody>
          <a:bodyPr>
            <a:normAutofit fontScale="70000" lnSpcReduction="20000"/>
          </a:bodyPr>
          <a:lstStyle/>
          <a:p>
            <a:pPr marL="514350" indent="-514350">
              <a:buAutoNum type="arabicPeriod"/>
            </a:pPr>
            <a:r>
              <a:rPr lang="en-US" dirty="0"/>
              <a:t>Adam </a:t>
            </a:r>
            <a:r>
              <a:rPr lang="en-US" dirty="0" err="1"/>
              <a:t>dan</a:t>
            </a:r>
            <a:r>
              <a:rPr lang="en-US" dirty="0"/>
              <a:t> </a:t>
            </a:r>
            <a:r>
              <a:rPr lang="en-US" dirty="0" err="1"/>
              <a:t>Hawa</a:t>
            </a:r>
            <a:r>
              <a:rPr lang="en-US" dirty="0"/>
              <a:t>, </a:t>
            </a:r>
            <a:r>
              <a:rPr lang="en-US" dirty="0" err="1"/>
              <a:t>tertipu</a:t>
            </a:r>
            <a:r>
              <a:rPr lang="en-US" dirty="0"/>
              <a:t>, “</a:t>
            </a:r>
            <a:r>
              <a:rPr lang="en-US" dirty="0" err="1"/>
              <a:t>kapal</a:t>
            </a:r>
            <a:r>
              <a:rPr lang="en-US" dirty="0"/>
              <a:t> </a:t>
            </a:r>
            <a:r>
              <a:rPr lang="en-US" dirty="0" err="1"/>
              <a:t>kandas</a:t>
            </a:r>
            <a:r>
              <a:rPr lang="en-US" dirty="0"/>
              <a:t>”</a:t>
            </a:r>
          </a:p>
          <a:p>
            <a:pPr marL="514350" indent="-514350">
              <a:buAutoNum type="arabicPeriod"/>
            </a:pPr>
            <a:r>
              <a:rPr lang="en-US" dirty="0" err="1"/>
              <a:t>Istri</a:t>
            </a:r>
            <a:r>
              <a:rPr lang="en-US" dirty="0"/>
              <a:t> Lot, </a:t>
            </a:r>
            <a:r>
              <a:rPr lang="en-US" dirty="0" err="1"/>
              <a:t>menoleh</a:t>
            </a:r>
            <a:r>
              <a:rPr lang="en-US" dirty="0"/>
              <a:t> </a:t>
            </a:r>
            <a:r>
              <a:rPr lang="en-US" dirty="0" err="1"/>
              <a:t>ke</a:t>
            </a:r>
            <a:r>
              <a:rPr lang="en-US" dirty="0"/>
              <a:t> </a:t>
            </a:r>
            <a:r>
              <a:rPr lang="en-US" dirty="0" err="1"/>
              <a:t>belakang</a:t>
            </a:r>
            <a:r>
              <a:rPr lang="en-US" dirty="0"/>
              <a:t>, “</a:t>
            </a:r>
            <a:r>
              <a:rPr lang="en-US" dirty="0" err="1"/>
              <a:t>kandas</a:t>
            </a:r>
            <a:r>
              <a:rPr lang="en-US" dirty="0"/>
              <a:t>”</a:t>
            </a:r>
          </a:p>
          <a:p>
            <a:pPr marL="514350" indent="-514350">
              <a:buAutoNum type="arabicPeriod"/>
            </a:pPr>
            <a:r>
              <a:rPr lang="en-US" dirty="0"/>
              <a:t>Samson .... </a:t>
            </a:r>
          </a:p>
          <a:p>
            <a:pPr marL="514350" indent="-514350">
              <a:buNone/>
            </a:pPr>
            <a:r>
              <a:rPr lang="en-US" dirty="0"/>
              <a:t>      (</a:t>
            </a:r>
            <a:r>
              <a:rPr lang="en-US" b="1" u="sng" dirty="0"/>
              <a:t>TIDAK </a:t>
            </a:r>
            <a:r>
              <a:rPr lang="en-US" b="1" u="sng" dirty="0" err="1"/>
              <a:t>te</a:t>
            </a:r>
            <a:r>
              <a:rPr lang="en-US" b="1" dirty="0" err="1"/>
              <a:t>p</a:t>
            </a:r>
            <a:r>
              <a:rPr lang="en-US" b="1" u="sng" dirty="0" err="1"/>
              <a:t>at</a:t>
            </a:r>
            <a:r>
              <a:rPr lang="en-US" b="1" u="sng" dirty="0"/>
              <a:t> </a:t>
            </a:r>
            <a:r>
              <a:rPr lang="en-US" dirty="0"/>
              <a:t>: </a:t>
            </a:r>
            <a:r>
              <a:rPr lang="en-US" dirty="0" err="1"/>
              <a:t>sebab</a:t>
            </a:r>
            <a:r>
              <a:rPr lang="en-US" dirty="0"/>
              <a:t> </a:t>
            </a:r>
            <a:r>
              <a:rPr lang="en-US" dirty="0" err="1"/>
              <a:t>awalnya</a:t>
            </a:r>
            <a:r>
              <a:rPr lang="en-US" dirty="0"/>
              <a:t> </a:t>
            </a:r>
            <a:r>
              <a:rPr lang="en-US" dirty="0" err="1"/>
              <a:t>tertipu</a:t>
            </a:r>
            <a:r>
              <a:rPr lang="en-US" dirty="0"/>
              <a:t>, </a:t>
            </a:r>
            <a:r>
              <a:rPr lang="en-US" dirty="0" err="1"/>
              <a:t>tetapi</a:t>
            </a:r>
            <a:r>
              <a:rPr lang="en-US" dirty="0"/>
              <a:t> </a:t>
            </a:r>
            <a:r>
              <a:rPr lang="en-US" dirty="0" err="1"/>
              <a:t>dia</a:t>
            </a:r>
            <a:r>
              <a:rPr lang="en-US" dirty="0"/>
              <a:t> </a:t>
            </a:r>
            <a:r>
              <a:rPr lang="en-US" dirty="0" err="1"/>
              <a:t>bayar</a:t>
            </a:r>
            <a:r>
              <a:rPr lang="en-US" dirty="0"/>
              <a:t> </a:t>
            </a:r>
            <a:r>
              <a:rPr lang="en-US" dirty="0" err="1"/>
              <a:t>harga</a:t>
            </a:r>
            <a:r>
              <a:rPr lang="en-US" dirty="0"/>
              <a:t>, </a:t>
            </a:r>
            <a:r>
              <a:rPr lang="en-US" dirty="0" err="1"/>
              <a:t>minta</a:t>
            </a:r>
            <a:r>
              <a:rPr lang="en-US" dirty="0"/>
              <a:t> </a:t>
            </a:r>
            <a:r>
              <a:rPr lang="en-US" dirty="0" err="1"/>
              <a:t>ampun</a:t>
            </a:r>
            <a:r>
              <a:rPr lang="en-US" dirty="0"/>
              <a:t> </a:t>
            </a:r>
            <a:r>
              <a:rPr lang="en-US" dirty="0" err="1"/>
              <a:t>dosa</a:t>
            </a:r>
            <a:r>
              <a:rPr lang="en-US" dirty="0"/>
              <a:t>, </a:t>
            </a:r>
            <a:r>
              <a:rPr lang="en-US" dirty="0" err="1"/>
              <a:t>dan</a:t>
            </a:r>
            <a:r>
              <a:rPr lang="en-US" dirty="0"/>
              <a:t> “</a:t>
            </a:r>
            <a:r>
              <a:rPr lang="en-US" dirty="0" err="1"/>
              <a:t>berhasil</a:t>
            </a:r>
            <a:r>
              <a:rPr lang="en-US" dirty="0"/>
              <a:t> </a:t>
            </a:r>
            <a:r>
              <a:rPr lang="en-US" dirty="0" err="1"/>
              <a:t>membunuh</a:t>
            </a:r>
            <a:r>
              <a:rPr lang="en-US" dirty="0"/>
              <a:t> </a:t>
            </a:r>
            <a:r>
              <a:rPr lang="en-US" dirty="0" err="1"/>
              <a:t>banyak</a:t>
            </a:r>
            <a:r>
              <a:rPr lang="en-US" dirty="0"/>
              <a:t> </a:t>
            </a:r>
            <a:r>
              <a:rPr lang="en-US" dirty="0" err="1"/>
              <a:t>Musuh</a:t>
            </a:r>
            <a:r>
              <a:rPr lang="en-US" dirty="0"/>
              <a:t> Israel </a:t>
            </a:r>
            <a:r>
              <a:rPr lang="en-US" dirty="0" err="1"/>
              <a:t>sekaligus</a:t>
            </a:r>
            <a:r>
              <a:rPr lang="en-US" dirty="0"/>
              <a:t>, </a:t>
            </a:r>
            <a:r>
              <a:rPr lang="en-US" dirty="0" err="1"/>
              <a:t>ribuan</a:t>
            </a:r>
            <a:r>
              <a:rPr lang="en-US" dirty="0"/>
              <a:t> MATI)</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66800"/>
            <a:ext cx="7543800" cy="4953000"/>
          </a:xfrm>
          <a:solidFill>
            <a:srgbClr val="FFFF99"/>
          </a:solidFill>
        </p:spPr>
        <p:txBody>
          <a:bodyPr>
            <a:normAutofit fontScale="40000" lnSpcReduction="20000"/>
          </a:bodyPr>
          <a:lstStyle/>
          <a:p>
            <a:pPr marL="514350" indent="-514350">
              <a:buNone/>
            </a:pPr>
            <a:endParaRPr lang="en-US" sz="3800" b="1" dirty="0"/>
          </a:p>
          <a:p>
            <a:pPr marL="514350" indent="-514350">
              <a:buNone/>
            </a:pPr>
            <a:r>
              <a:rPr lang="en-US" sz="3800" b="1" dirty="0" err="1"/>
              <a:t>Pada</a:t>
            </a:r>
            <a:r>
              <a:rPr lang="en-US" sz="3800" b="1" dirty="0"/>
              <a:t> </a:t>
            </a:r>
            <a:r>
              <a:rPr lang="en-US" sz="3800" b="1" dirty="0" err="1"/>
              <a:t>mulanya</a:t>
            </a:r>
            <a:r>
              <a:rPr lang="en-US" sz="3800" b="1" dirty="0"/>
              <a:t> , </a:t>
            </a:r>
            <a:r>
              <a:rPr lang="en-US" sz="3800" b="1" dirty="0" err="1"/>
              <a:t>khotbah</a:t>
            </a:r>
            <a:r>
              <a:rPr lang="en-US" sz="3800" b="1" dirty="0"/>
              <a:t> </a:t>
            </a:r>
            <a:r>
              <a:rPr lang="en-US" sz="3800" b="1" dirty="0" err="1"/>
              <a:t>di</a:t>
            </a:r>
            <a:r>
              <a:rPr lang="en-US" sz="3800" b="1" dirty="0"/>
              <a:t> </a:t>
            </a:r>
            <a:r>
              <a:rPr lang="en-US" sz="3800" b="1" dirty="0" err="1"/>
              <a:t>arahkan</a:t>
            </a:r>
            <a:r>
              <a:rPr lang="en-US" sz="3800" b="1" dirty="0"/>
              <a:t> </a:t>
            </a:r>
            <a:r>
              <a:rPr lang="en-US" sz="3800" b="1" dirty="0" err="1"/>
              <a:t>ke</a:t>
            </a:r>
            <a:r>
              <a:rPr lang="en-US" sz="3800" b="1" dirty="0"/>
              <a:t> : </a:t>
            </a:r>
            <a:r>
              <a:rPr lang="en-US" sz="3800" b="1" dirty="0" err="1"/>
              <a:t>menunjuk</a:t>
            </a:r>
            <a:r>
              <a:rPr lang="en-US" sz="3800" b="1" dirty="0"/>
              <a:t> kesalahan-2 Di </a:t>
            </a:r>
            <a:r>
              <a:rPr lang="en-US" sz="3800" b="1" dirty="0" err="1"/>
              <a:t>Alkitab</a:t>
            </a:r>
            <a:r>
              <a:rPr lang="en-US" sz="3800" b="1" dirty="0"/>
              <a:t>,  </a:t>
            </a:r>
            <a:r>
              <a:rPr lang="en-US" sz="3800" b="1" dirty="0" err="1"/>
              <a:t>ttg</a:t>
            </a:r>
            <a:r>
              <a:rPr lang="en-US" sz="3800" b="1" dirty="0"/>
              <a:t> Hamba-2 TUHAN</a:t>
            </a:r>
          </a:p>
          <a:p>
            <a:pPr marL="514350" indent="-514350">
              <a:buNone/>
            </a:pPr>
            <a:endParaRPr lang="en-US" sz="3800" b="1" dirty="0"/>
          </a:p>
          <a:p>
            <a:pPr marL="514350" indent="-514350">
              <a:buNone/>
            </a:pPr>
            <a:r>
              <a:rPr lang="en-US" sz="3800" b="1" dirty="0" err="1"/>
              <a:t>Kemudian</a:t>
            </a:r>
            <a:r>
              <a:rPr lang="en-US" sz="3800" b="1" dirty="0"/>
              <a:t> : </a:t>
            </a:r>
            <a:r>
              <a:rPr lang="en-US" sz="3800" b="1" dirty="0" err="1"/>
              <a:t>berbicara</a:t>
            </a:r>
            <a:r>
              <a:rPr lang="en-US" sz="3800" b="1" dirty="0"/>
              <a:t> </a:t>
            </a:r>
            <a:r>
              <a:rPr lang="en-US" sz="3800" b="1" dirty="0" err="1"/>
              <a:t>Panjang</a:t>
            </a:r>
            <a:r>
              <a:rPr lang="en-US" sz="3800" b="1" dirty="0"/>
              <a:t> </a:t>
            </a:r>
            <a:r>
              <a:rPr lang="en-US" sz="3800" b="1" dirty="0" err="1"/>
              <a:t>Lebar</a:t>
            </a:r>
            <a:r>
              <a:rPr lang="en-US" sz="3800" b="1" dirty="0"/>
              <a:t>, </a:t>
            </a:r>
            <a:r>
              <a:rPr lang="en-US" sz="3800" b="1" dirty="0" err="1"/>
              <a:t>akibatnya</a:t>
            </a:r>
            <a:r>
              <a:rPr lang="en-US" sz="3800" b="1" dirty="0"/>
              <a:t>,  </a:t>
            </a:r>
            <a:r>
              <a:rPr lang="en-US" sz="3800" b="1" dirty="0" err="1"/>
              <a:t>Jemaat</a:t>
            </a:r>
            <a:r>
              <a:rPr lang="en-US" sz="3800" b="1" dirty="0"/>
              <a:t> </a:t>
            </a:r>
            <a:r>
              <a:rPr lang="en-US" sz="3800" b="1" dirty="0" err="1"/>
              <a:t>Letih</a:t>
            </a:r>
            <a:r>
              <a:rPr lang="en-US" sz="3800" b="1" dirty="0"/>
              <a:t> !!!! </a:t>
            </a:r>
          </a:p>
          <a:p>
            <a:pPr marL="514350" indent="-514350">
              <a:buNone/>
            </a:pPr>
            <a:r>
              <a:rPr lang="en-US" sz="3800" b="1" dirty="0" err="1"/>
              <a:t>dan</a:t>
            </a:r>
            <a:r>
              <a:rPr lang="en-US" sz="3800" b="1" dirty="0"/>
              <a:t> TIDAK </a:t>
            </a:r>
            <a:r>
              <a:rPr lang="en-US" sz="3800" b="1" dirty="0" err="1"/>
              <a:t>menyimak</a:t>
            </a:r>
            <a:r>
              <a:rPr lang="en-US" sz="3800" b="1" dirty="0"/>
              <a:t> </a:t>
            </a:r>
            <a:r>
              <a:rPr lang="en-US" sz="3800" b="1" dirty="0" err="1"/>
              <a:t>lagi</a:t>
            </a:r>
            <a:endParaRPr lang="en-US" sz="3800" b="1" dirty="0"/>
          </a:p>
          <a:p>
            <a:pPr marL="514350" indent="-514350">
              <a:buNone/>
            </a:pPr>
            <a:endParaRPr lang="en-US" sz="3800" b="1" dirty="0"/>
          </a:p>
          <a:p>
            <a:pPr marL="514350" indent="-514350">
              <a:buNone/>
            </a:pPr>
            <a:r>
              <a:rPr lang="en-US" sz="3800" b="1" dirty="0" err="1"/>
              <a:t>Akhirnya</a:t>
            </a:r>
            <a:r>
              <a:rPr lang="en-US" sz="3800" b="1" dirty="0"/>
              <a:t> : </a:t>
            </a:r>
            <a:r>
              <a:rPr lang="en-US" sz="3800" b="1" dirty="0" err="1"/>
              <a:t>ketika</a:t>
            </a:r>
            <a:r>
              <a:rPr lang="en-US" sz="3800" b="1" dirty="0"/>
              <a:t> di </a:t>
            </a:r>
            <a:r>
              <a:rPr lang="en-US" sz="3800" b="1" dirty="0" err="1"/>
              <a:t>tuntun</a:t>
            </a:r>
            <a:r>
              <a:rPr lang="en-US" sz="3800" b="1" dirty="0"/>
              <a:t> </a:t>
            </a:r>
            <a:r>
              <a:rPr lang="en-US" sz="3800" b="1" dirty="0" err="1"/>
              <a:t>ke</a:t>
            </a:r>
            <a:r>
              <a:rPr lang="en-US" sz="3800" b="1" dirty="0"/>
              <a:t> </a:t>
            </a:r>
            <a:r>
              <a:rPr lang="en-US" sz="3800" b="1" dirty="0" err="1"/>
              <a:t>Jalan-nya</a:t>
            </a:r>
            <a:r>
              <a:rPr lang="en-US" sz="3800" b="1" dirty="0"/>
              <a:t> “</a:t>
            </a:r>
            <a:r>
              <a:rPr lang="en-US" sz="3800" b="1" dirty="0" err="1"/>
              <a:t>sendiri</a:t>
            </a:r>
            <a:r>
              <a:rPr lang="en-US" sz="3800" b="1" dirty="0"/>
              <a:t>” – </a:t>
            </a:r>
            <a:r>
              <a:rPr lang="en-US" sz="3800" b="1" dirty="0" err="1"/>
              <a:t>tafisrannya</a:t>
            </a:r>
            <a:r>
              <a:rPr lang="en-US" sz="3800" b="1" dirty="0"/>
              <a:t> </a:t>
            </a:r>
            <a:r>
              <a:rPr lang="en-US" sz="3800" b="1" dirty="0" err="1"/>
              <a:t>sendiri</a:t>
            </a:r>
            <a:r>
              <a:rPr lang="en-US" sz="3800" b="1" dirty="0"/>
              <a:t> !!!, </a:t>
            </a:r>
            <a:r>
              <a:rPr lang="en-US" sz="3800" b="1" dirty="0" err="1"/>
              <a:t>Jemaat</a:t>
            </a:r>
            <a:r>
              <a:rPr lang="en-US" sz="3800" b="1" dirty="0"/>
              <a:t> </a:t>
            </a:r>
            <a:r>
              <a:rPr lang="en-US" sz="3800" b="1" dirty="0" err="1"/>
              <a:t>sudah</a:t>
            </a:r>
            <a:r>
              <a:rPr lang="en-US" sz="3800" b="1" dirty="0"/>
              <a:t> </a:t>
            </a:r>
            <a:r>
              <a:rPr lang="en-US" sz="3800" b="1" dirty="0" err="1"/>
              <a:t>tertipu</a:t>
            </a:r>
            <a:r>
              <a:rPr lang="en-US" sz="3800" b="1" dirty="0"/>
              <a:t> dg </a:t>
            </a:r>
            <a:r>
              <a:rPr lang="en-US" sz="3800" b="1" dirty="0" err="1"/>
              <a:t>Ucapan</a:t>
            </a:r>
            <a:r>
              <a:rPr lang="en-US" sz="3800" b="1" dirty="0"/>
              <a:t> : “Di </a:t>
            </a:r>
            <a:r>
              <a:rPr lang="en-US" sz="3800" b="1" dirty="0" err="1"/>
              <a:t>tempat</a:t>
            </a:r>
            <a:r>
              <a:rPr lang="en-US" sz="3800" b="1" dirty="0"/>
              <a:t> </a:t>
            </a:r>
            <a:r>
              <a:rPr lang="en-US" sz="3800" b="1" dirty="0" err="1"/>
              <a:t>ini</a:t>
            </a:r>
            <a:r>
              <a:rPr lang="en-US" sz="3800" b="1" dirty="0"/>
              <a:t>, 10.000 </a:t>
            </a:r>
            <a:r>
              <a:rPr lang="en-US" sz="3800" b="1" dirty="0" err="1"/>
              <a:t>akan</a:t>
            </a:r>
            <a:r>
              <a:rPr lang="en-US" sz="3800" b="1" dirty="0"/>
              <a:t> </a:t>
            </a:r>
            <a:r>
              <a:rPr lang="en-US" sz="3800" b="1" dirty="0" err="1"/>
              <a:t>sepakat</a:t>
            </a:r>
            <a:r>
              <a:rPr lang="en-US" sz="3800" b="1" dirty="0"/>
              <a:t> dg </a:t>
            </a:r>
            <a:r>
              <a:rPr lang="en-US" sz="3800" b="1" dirty="0" err="1"/>
              <a:t>Perjanjian</a:t>
            </a:r>
            <a:r>
              <a:rPr lang="en-US" sz="3800" b="1" dirty="0"/>
              <a:t> </a:t>
            </a:r>
            <a:r>
              <a:rPr lang="en-US" sz="3800" b="1" dirty="0" err="1"/>
              <a:t>Garam</a:t>
            </a:r>
            <a:r>
              <a:rPr lang="en-US" sz="3800" b="1" dirty="0"/>
              <a:t>” </a:t>
            </a:r>
          </a:p>
          <a:p>
            <a:pPr marL="514350" indent="-514350">
              <a:buNone/>
            </a:pPr>
            <a:endParaRPr lang="en-US" sz="3800" b="1" dirty="0"/>
          </a:p>
          <a:p>
            <a:pPr marL="514350" indent="-514350">
              <a:buNone/>
            </a:pPr>
            <a:r>
              <a:rPr lang="en-US" sz="3800" b="1" dirty="0" err="1">
                <a:solidFill>
                  <a:srgbClr val="0000FF"/>
                </a:solidFill>
              </a:rPr>
              <a:t>Ingat</a:t>
            </a:r>
            <a:r>
              <a:rPr lang="en-US" sz="3800" b="1" dirty="0">
                <a:solidFill>
                  <a:srgbClr val="0000FF"/>
                </a:solidFill>
              </a:rPr>
              <a:t> </a:t>
            </a:r>
            <a:r>
              <a:rPr lang="en-US" sz="3800" b="1" dirty="0" err="1">
                <a:solidFill>
                  <a:srgbClr val="0000FF"/>
                </a:solidFill>
              </a:rPr>
              <a:t>Kebenaran</a:t>
            </a:r>
            <a:r>
              <a:rPr lang="en-US" sz="3800" b="1" dirty="0">
                <a:solidFill>
                  <a:srgbClr val="0000FF"/>
                </a:solidFill>
              </a:rPr>
              <a:t> </a:t>
            </a:r>
            <a:r>
              <a:rPr lang="en-US" sz="3800" b="1" dirty="0" err="1">
                <a:solidFill>
                  <a:srgbClr val="0000FF"/>
                </a:solidFill>
              </a:rPr>
              <a:t>Firman</a:t>
            </a:r>
            <a:r>
              <a:rPr lang="en-US" sz="3800" b="1" dirty="0">
                <a:solidFill>
                  <a:srgbClr val="0000FF"/>
                </a:solidFill>
              </a:rPr>
              <a:t> : </a:t>
            </a:r>
            <a:r>
              <a:rPr lang="en-US" sz="3800" b="1" dirty="0" err="1">
                <a:solidFill>
                  <a:srgbClr val="0000FF"/>
                </a:solidFill>
              </a:rPr>
              <a:t>apa</a:t>
            </a:r>
            <a:r>
              <a:rPr lang="en-US" sz="3800" b="1" dirty="0">
                <a:solidFill>
                  <a:srgbClr val="0000FF"/>
                </a:solidFill>
              </a:rPr>
              <a:t> </a:t>
            </a:r>
            <a:r>
              <a:rPr lang="en-US" sz="3800" b="1" dirty="0" err="1">
                <a:solidFill>
                  <a:srgbClr val="0000FF"/>
                </a:solidFill>
              </a:rPr>
              <a:t>yg</a:t>
            </a:r>
            <a:r>
              <a:rPr lang="en-US" sz="3800" b="1" dirty="0">
                <a:solidFill>
                  <a:srgbClr val="0000FF"/>
                </a:solidFill>
              </a:rPr>
              <a:t> TIDAK </a:t>
            </a:r>
            <a:r>
              <a:rPr lang="en-US" sz="3800" b="1" dirty="0" err="1">
                <a:solidFill>
                  <a:srgbClr val="0000FF"/>
                </a:solidFill>
              </a:rPr>
              <a:t>mungkin</a:t>
            </a:r>
            <a:r>
              <a:rPr lang="en-US" sz="3800" b="1" dirty="0">
                <a:solidFill>
                  <a:srgbClr val="0000FF"/>
                </a:solidFill>
              </a:rPr>
              <a:t> </a:t>
            </a:r>
            <a:r>
              <a:rPr lang="en-US" sz="3800" b="1" dirty="0" err="1">
                <a:solidFill>
                  <a:srgbClr val="0000FF"/>
                </a:solidFill>
              </a:rPr>
              <a:t>dilakukan</a:t>
            </a:r>
            <a:r>
              <a:rPr lang="en-US" sz="3800" b="1" dirty="0">
                <a:solidFill>
                  <a:srgbClr val="0000FF"/>
                </a:solidFill>
              </a:rPr>
              <a:t> P.L , </a:t>
            </a:r>
            <a:r>
              <a:rPr lang="en-US" sz="3800" b="1" dirty="0" err="1">
                <a:solidFill>
                  <a:srgbClr val="0000FF"/>
                </a:solidFill>
              </a:rPr>
              <a:t>telah</a:t>
            </a:r>
            <a:r>
              <a:rPr lang="en-US" sz="3800" b="1" dirty="0">
                <a:solidFill>
                  <a:srgbClr val="0000FF"/>
                </a:solidFill>
              </a:rPr>
              <a:t> </a:t>
            </a:r>
            <a:r>
              <a:rPr lang="en-US" sz="3800" b="1" dirty="0" err="1">
                <a:solidFill>
                  <a:srgbClr val="0000FF"/>
                </a:solidFill>
              </a:rPr>
              <a:t>di</a:t>
            </a:r>
            <a:r>
              <a:rPr lang="en-US" sz="3800" b="1" dirty="0">
                <a:solidFill>
                  <a:srgbClr val="0000FF"/>
                </a:solidFill>
              </a:rPr>
              <a:t> </a:t>
            </a:r>
            <a:r>
              <a:rPr lang="en-US" sz="3800" b="1" dirty="0" err="1">
                <a:solidFill>
                  <a:srgbClr val="0000FF"/>
                </a:solidFill>
              </a:rPr>
              <a:t>tebus</a:t>
            </a:r>
            <a:r>
              <a:rPr lang="en-US" sz="3800" b="1" dirty="0">
                <a:solidFill>
                  <a:srgbClr val="0000FF"/>
                </a:solidFill>
              </a:rPr>
              <a:t> </a:t>
            </a:r>
            <a:r>
              <a:rPr lang="en-US" sz="3800" b="1" dirty="0" err="1">
                <a:solidFill>
                  <a:srgbClr val="0000FF"/>
                </a:solidFill>
              </a:rPr>
              <a:t>Oleh</a:t>
            </a:r>
            <a:r>
              <a:rPr lang="en-US" sz="3800" b="1" dirty="0">
                <a:solidFill>
                  <a:srgbClr val="0000FF"/>
                </a:solidFill>
              </a:rPr>
              <a:t> </a:t>
            </a:r>
            <a:r>
              <a:rPr lang="en-US" sz="3800" b="1" dirty="0" err="1">
                <a:solidFill>
                  <a:srgbClr val="0000FF"/>
                </a:solidFill>
              </a:rPr>
              <a:t>Darah</a:t>
            </a:r>
            <a:r>
              <a:rPr lang="en-US" sz="3800" b="1" dirty="0">
                <a:solidFill>
                  <a:srgbClr val="0000FF"/>
                </a:solidFill>
              </a:rPr>
              <a:t> Y.H </a:t>
            </a:r>
            <a:r>
              <a:rPr lang="en-US" sz="3800" b="1" dirty="0">
                <a:solidFill>
                  <a:srgbClr val="0000FF"/>
                </a:solidFill>
                <a:sym typeface="Wingdings" pitchFamily="2" charset="2"/>
              </a:rPr>
              <a:t> TIDAK LAGI dg </a:t>
            </a:r>
            <a:r>
              <a:rPr lang="en-US" sz="3800" b="1" dirty="0" err="1">
                <a:solidFill>
                  <a:srgbClr val="0000FF"/>
                </a:solidFill>
                <a:sym typeface="Wingdings" pitchFamily="2" charset="2"/>
              </a:rPr>
              <a:t>segala</a:t>
            </a:r>
            <a:r>
              <a:rPr lang="en-US" sz="3800" b="1" dirty="0">
                <a:solidFill>
                  <a:srgbClr val="0000FF"/>
                </a:solidFill>
                <a:sym typeface="Wingdings" pitchFamily="2" charset="2"/>
              </a:rPr>
              <a:t> Ritual </a:t>
            </a:r>
            <a:r>
              <a:rPr lang="en-US" sz="3800" b="1" dirty="0" err="1">
                <a:solidFill>
                  <a:srgbClr val="0000FF"/>
                </a:solidFill>
                <a:sym typeface="Wingdings" pitchFamily="2" charset="2"/>
              </a:rPr>
              <a:t>di</a:t>
            </a:r>
            <a:r>
              <a:rPr lang="en-US" sz="3800" b="1" dirty="0">
                <a:solidFill>
                  <a:srgbClr val="0000FF"/>
                </a:solidFill>
                <a:sym typeface="Wingdings" pitchFamily="2" charset="2"/>
              </a:rPr>
              <a:t> P.L </a:t>
            </a:r>
          </a:p>
          <a:p>
            <a:pPr marL="514350" indent="-514350">
              <a:buNone/>
            </a:pPr>
            <a:endParaRPr lang="en-US" sz="3800" b="1" dirty="0">
              <a:solidFill>
                <a:srgbClr val="0000FF"/>
              </a:solidFill>
              <a:sym typeface="Wingdings" pitchFamily="2" charset="2"/>
            </a:endParaRPr>
          </a:p>
          <a:p>
            <a:pPr marL="514350" indent="-514350">
              <a:buNone/>
            </a:pPr>
            <a:r>
              <a:rPr lang="en-US" sz="3800" b="1" dirty="0" err="1">
                <a:sym typeface="Wingdings" pitchFamily="2" charset="2"/>
              </a:rPr>
              <a:t>Umat</a:t>
            </a:r>
            <a:r>
              <a:rPr lang="en-US" sz="3800" b="1" dirty="0">
                <a:sym typeface="Wingdings" pitchFamily="2" charset="2"/>
              </a:rPr>
              <a:t> TUHAN, </a:t>
            </a:r>
            <a:r>
              <a:rPr lang="en-US" sz="3800" b="1" dirty="0" err="1">
                <a:sym typeface="Wingdings" pitchFamily="2" charset="2"/>
              </a:rPr>
              <a:t>di</a:t>
            </a:r>
            <a:r>
              <a:rPr lang="en-US" sz="3800" b="1" dirty="0">
                <a:sym typeface="Wingdings" pitchFamily="2" charset="2"/>
              </a:rPr>
              <a:t> “</a:t>
            </a:r>
            <a:r>
              <a:rPr lang="en-US" sz="3800" b="1" dirty="0" err="1">
                <a:sym typeface="Wingdings" pitchFamily="2" charset="2"/>
              </a:rPr>
              <a:t>serongkan</a:t>
            </a:r>
            <a:r>
              <a:rPr lang="en-US" sz="3800" b="1" dirty="0">
                <a:sym typeface="Wingdings" pitchFamily="2" charset="2"/>
              </a:rPr>
              <a:t>” </a:t>
            </a:r>
            <a:r>
              <a:rPr lang="en-US" sz="3800" b="1" dirty="0" err="1">
                <a:sym typeface="Wingdings" pitchFamily="2" charset="2"/>
              </a:rPr>
              <a:t>jauh</a:t>
            </a:r>
            <a:r>
              <a:rPr lang="en-US" sz="3800" b="1" dirty="0">
                <a:sym typeface="Wingdings" pitchFamily="2" charset="2"/>
              </a:rPr>
              <a:t> </a:t>
            </a:r>
            <a:r>
              <a:rPr lang="en-US" sz="3800" b="1" dirty="0" err="1">
                <a:sym typeface="Wingdings" pitchFamily="2" charset="2"/>
              </a:rPr>
              <a:t>dari</a:t>
            </a:r>
            <a:r>
              <a:rPr lang="en-US" sz="3800" b="1" dirty="0">
                <a:sym typeface="Wingdings" pitchFamily="2" charset="2"/>
              </a:rPr>
              <a:t> </a:t>
            </a:r>
            <a:r>
              <a:rPr lang="en-US" sz="3800" b="1" dirty="0" err="1">
                <a:sym typeface="Wingdings" pitchFamily="2" charset="2"/>
              </a:rPr>
              <a:t>Penebusan</a:t>
            </a:r>
            <a:r>
              <a:rPr lang="en-US" sz="3800" b="1" dirty="0">
                <a:sym typeface="Wingdings" pitchFamily="2" charset="2"/>
              </a:rPr>
              <a:t> </a:t>
            </a:r>
            <a:r>
              <a:rPr lang="en-US" sz="3800" b="1" dirty="0" err="1">
                <a:sym typeface="Wingdings" pitchFamily="2" charset="2"/>
              </a:rPr>
              <a:t>oleh</a:t>
            </a:r>
            <a:r>
              <a:rPr lang="en-US" sz="3800" b="1" dirty="0">
                <a:sym typeface="Wingdings" pitchFamily="2" charset="2"/>
              </a:rPr>
              <a:t> </a:t>
            </a:r>
            <a:r>
              <a:rPr lang="en-US" sz="3800" b="1" dirty="0" err="1">
                <a:sym typeface="Wingdings" pitchFamily="2" charset="2"/>
              </a:rPr>
              <a:t>Kuasa</a:t>
            </a:r>
            <a:r>
              <a:rPr lang="en-US" sz="3800" b="1" dirty="0">
                <a:sym typeface="Wingdings" pitchFamily="2" charset="2"/>
              </a:rPr>
              <a:t> </a:t>
            </a:r>
            <a:r>
              <a:rPr lang="en-US" sz="3800" b="1" dirty="0" err="1">
                <a:sym typeface="Wingdings" pitchFamily="2" charset="2"/>
              </a:rPr>
              <a:t>Darah</a:t>
            </a:r>
            <a:r>
              <a:rPr lang="en-US" sz="3800" b="1" dirty="0">
                <a:sym typeface="Wingdings" pitchFamily="2" charset="2"/>
              </a:rPr>
              <a:t> </a:t>
            </a:r>
            <a:r>
              <a:rPr lang="en-US" sz="3800" b="1" dirty="0" err="1">
                <a:sym typeface="Wingdings" pitchFamily="2" charset="2"/>
              </a:rPr>
              <a:t>Yeshua</a:t>
            </a:r>
            <a:r>
              <a:rPr lang="en-US" sz="3800" b="1" dirty="0">
                <a:sym typeface="Wingdings" pitchFamily="2" charset="2"/>
              </a:rPr>
              <a:t>, dg</a:t>
            </a:r>
          </a:p>
          <a:p>
            <a:pPr marL="514350" indent="-514350">
              <a:buNone/>
            </a:pPr>
            <a:r>
              <a:rPr lang="en-US" sz="3800" b="1" dirty="0" err="1">
                <a:sym typeface="Wingdings" pitchFamily="2" charset="2"/>
              </a:rPr>
              <a:t>Memakai</a:t>
            </a:r>
            <a:r>
              <a:rPr lang="en-US" sz="3800" b="1" dirty="0">
                <a:sym typeface="Wingdings" pitchFamily="2" charset="2"/>
              </a:rPr>
              <a:t>   </a:t>
            </a:r>
            <a:r>
              <a:rPr lang="en-US" sz="3800" b="1" dirty="0" err="1">
                <a:sym typeface="Wingdings" pitchFamily="2" charset="2"/>
              </a:rPr>
              <a:t>Kuasa</a:t>
            </a:r>
            <a:r>
              <a:rPr lang="en-US" sz="3800" b="1" dirty="0">
                <a:sym typeface="Wingdings" pitchFamily="2" charset="2"/>
              </a:rPr>
              <a:t> </a:t>
            </a:r>
            <a:r>
              <a:rPr lang="en-US" sz="3800" b="1" dirty="0" err="1">
                <a:sym typeface="Wingdings" pitchFamily="2" charset="2"/>
              </a:rPr>
              <a:t>Perjanjian</a:t>
            </a:r>
            <a:r>
              <a:rPr lang="en-US" sz="3800" b="1" dirty="0">
                <a:sym typeface="Wingdings" pitchFamily="2" charset="2"/>
              </a:rPr>
              <a:t> </a:t>
            </a:r>
            <a:r>
              <a:rPr lang="en-US" sz="3800" b="1" dirty="0" err="1">
                <a:sym typeface="Wingdings" pitchFamily="2" charset="2"/>
              </a:rPr>
              <a:t>Garam</a:t>
            </a:r>
            <a:r>
              <a:rPr lang="en-US" sz="3800" b="1" dirty="0">
                <a:sym typeface="Wingdings" pitchFamily="2" charset="2"/>
              </a:rPr>
              <a:t>  !!! </a:t>
            </a:r>
            <a:r>
              <a:rPr lang="en-US" sz="3800" b="1" dirty="0" err="1">
                <a:sym typeface="Wingdings" pitchFamily="2" charset="2"/>
              </a:rPr>
              <a:t>Jemaat</a:t>
            </a:r>
            <a:r>
              <a:rPr lang="en-US" sz="3800" b="1" dirty="0">
                <a:sym typeface="Wingdings" pitchFamily="2" charset="2"/>
              </a:rPr>
              <a:t>-pun </a:t>
            </a:r>
            <a:r>
              <a:rPr lang="en-US" sz="3800" b="1" dirty="0" err="1">
                <a:sym typeface="Wingdings" pitchFamily="2" charset="2"/>
              </a:rPr>
              <a:t>diberi</a:t>
            </a:r>
            <a:r>
              <a:rPr lang="en-US" sz="3800" b="1" dirty="0">
                <a:sym typeface="Wingdings" pitchFamily="2" charset="2"/>
              </a:rPr>
              <a:t> </a:t>
            </a:r>
            <a:r>
              <a:rPr lang="en-US" sz="3800" b="1" dirty="0" err="1">
                <a:sym typeface="Wingdings" pitchFamily="2" charset="2"/>
              </a:rPr>
              <a:t>Alasan</a:t>
            </a:r>
            <a:r>
              <a:rPr lang="en-US" sz="3800" b="1" dirty="0">
                <a:sym typeface="Wingdings" pitchFamily="2" charset="2"/>
              </a:rPr>
              <a:t> </a:t>
            </a:r>
            <a:r>
              <a:rPr lang="en-US" sz="3800" b="1" dirty="0" err="1">
                <a:sym typeface="Wingdings" pitchFamily="2" charset="2"/>
              </a:rPr>
              <a:t>Ibrani</a:t>
            </a:r>
            <a:r>
              <a:rPr lang="en-US" sz="3800" b="1" dirty="0">
                <a:sym typeface="Wingdings" pitchFamily="2" charset="2"/>
              </a:rPr>
              <a:t> 10 : 8-29</a:t>
            </a:r>
          </a:p>
          <a:p>
            <a:pPr marL="514350" indent="-514350">
              <a:buFont typeface="Wingdings" pitchFamily="2" charset="2"/>
              <a:buChar char="à"/>
            </a:pPr>
            <a:r>
              <a:rPr lang="en-US" sz="3800" b="1" dirty="0" err="1">
                <a:sym typeface="Wingdings" pitchFamily="2" charset="2"/>
              </a:rPr>
              <a:t>Tidak</a:t>
            </a:r>
            <a:r>
              <a:rPr lang="en-US" sz="3800" b="1" dirty="0">
                <a:sym typeface="Wingdings" pitchFamily="2" charset="2"/>
              </a:rPr>
              <a:t> </a:t>
            </a:r>
            <a:r>
              <a:rPr lang="en-US" sz="3800" b="1" dirty="0" err="1">
                <a:sym typeface="Wingdings" pitchFamily="2" charset="2"/>
              </a:rPr>
              <a:t>ada</a:t>
            </a:r>
            <a:r>
              <a:rPr lang="en-US" sz="3800" b="1" dirty="0">
                <a:sym typeface="Wingdings" pitchFamily="2" charset="2"/>
              </a:rPr>
              <a:t> </a:t>
            </a:r>
            <a:r>
              <a:rPr lang="en-US" sz="3800" b="1" dirty="0" err="1">
                <a:sym typeface="Wingdings" pitchFamily="2" charset="2"/>
              </a:rPr>
              <a:t>pembenaran</a:t>
            </a:r>
            <a:r>
              <a:rPr lang="en-US" sz="3800" b="1" dirty="0">
                <a:sym typeface="Wingdings" pitchFamily="2" charset="2"/>
              </a:rPr>
              <a:t> </a:t>
            </a:r>
            <a:r>
              <a:rPr lang="en-US" sz="3800" b="1" dirty="0" err="1">
                <a:sym typeface="Wingdings" pitchFamily="2" charset="2"/>
              </a:rPr>
              <a:t>utk</a:t>
            </a:r>
            <a:r>
              <a:rPr lang="en-US" sz="3800" b="1" dirty="0">
                <a:sym typeface="Wingdings" pitchFamily="2" charset="2"/>
              </a:rPr>
              <a:t> </a:t>
            </a:r>
            <a:r>
              <a:rPr lang="en-US" sz="3800" b="1" dirty="0" err="1">
                <a:sym typeface="Wingdings" pitchFamily="2" charset="2"/>
              </a:rPr>
              <a:t>Perjanjian</a:t>
            </a:r>
            <a:r>
              <a:rPr lang="en-US" sz="3800" b="1" dirty="0">
                <a:sym typeface="Wingdings" pitchFamily="2" charset="2"/>
              </a:rPr>
              <a:t> </a:t>
            </a:r>
            <a:r>
              <a:rPr lang="en-US" sz="3800" b="1" dirty="0" err="1">
                <a:sym typeface="Wingdings" pitchFamily="2" charset="2"/>
              </a:rPr>
              <a:t>Garam</a:t>
            </a:r>
            <a:r>
              <a:rPr lang="en-US" sz="3800" b="1" dirty="0">
                <a:sym typeface="Wingdings" pitchFamily="2" charset="2"/>
              </a:rPr>
              <a:t> </a:t>
            </a:r>
            <a:r>
              <a:rPr lang="en-US" sz="3800" b="1" dirty="0" err="1">
                <a:sym typeface="Wingdings" pitchFamily="2" charset="2"/>
              </a:rPr>
              <a:t>di</a:t>
            </a:r>
            <a:r>
              <a:rPr lang="en-US" sz="3800" b="1" dirty="0">
                <a:sym typeface="Wingdings" pitchFamily="2" charset="2"/>
              </a:rPr>
              <a:t> situ !!!</a:t>
            </a:r>
          </a:p>
          <a:p>
            <a:pPr marL="514350" indent="-514350">
              <a:buFont typeface="Wingdings" pitchFamily="2" charset="2"/>
              <a:buChar char="à"/>
            </a:pPr>
            <a:endParaRPr lang="en-US" sz="3800" b="1" dirty="0">
              <a:sym typeface="Wingdings" pitchFamily="2" charset="2"/>
            </a:endParaRPr>
          </a:p>
          <a:p>
            <a:pPr marL="514350" indent="-514350">
              <a:buNone/>
            </a:pPr>
            <a:r>
              <a:rPr lang="en-US" sz="3800" b="1" dirty="0" err="1">
                <a:sym typeface="Wingdings" pitchFamily="2" charset="2"/>
              </a:rPr>
              <a:t>Jemaat</a:t>
            </a:r>
            <a:r>
              <a:rPr lang="en-US" sz="3800" b="1" dirty="0">
                <a:sym typeface="Wingdings" pitchFamily="2" charset="2"/>
              </a:rPr>
              <a:t> </a:t>
            </a:r>
            <a:r>
              <a:rPr lang="en-US" sz="3800" b="1" dirty="0" err="1">
                <a:sym typeface="Wingdings" pitchFamily="2" charset="2"/>
              </a:rPr>
              <a:t>di</a:t>
            </a:r>
            <a:r>
              <a:rPr lang="en-US" sz="3800" b="1" dirty="0">
                <a:sym typeface="Wingdings" pitchFamily="2" charset="2"/>
              </a:rPr>
              <a:t> </a:t>
            </a:r>
            <a:r>
              <a:rPr lang="en-US" sz="3800" b="1" dirty="0" err="1">
                <a:sym typeface="Wingdings" pitchFamily="2" charset="2"/>
              </a:rPr>
              <a:t>ajak</a:t>
            </a:r>
            <a:r>
              <a:rPr lang="en-US" sz="3800" b="1" dirty="0">
                <a:sym typeface="Wingdings" pitchFamily="2" charset="2"/>
              </a:rPr>
              <a:t> </a:t>
            </a:r>
            <a:r>
              <a:rPr lang="en-US" sz="3800" b="1" dirty="0" err="1">
                <a:sym typeface="Wingdings" pitchFamily="2" charset="2"/>
              </a:rPr>
              <a:t>Makan</a:t>
            </a:r>
            <a:r>
              <a:rPr lang="en-US" sz="3800" b="1" dirty="0">
                <a:sym typeface="Wingdings" pitchFamily="2" charset="2"/>
              </a:rPr>
              <a:t> </a:t>
            </a:r>
            <a:r>
              <a:rPr lang="en-US" sz="3800" b="1" dirty="0" err="1">
                <a:sym typeface="Wingdings" pitchFamily="2" charset="2"/>
              </a:rPr>
              <a:t>Roti</a:t>
            </a:r>
            <a:r>
              <a:rPr lang="en-US" sz="3800" b="1" dirty="0">
                <a:sym typeface="Wingdings" pitchFamily="2" charset="2"/>
              </a:rPr>
              <a:t> dg  </a:t>
            </a:r>
            <a:r>
              <a:rPr lang="en-US" sz="3800" b="1" dirty="0" err="1">
                <a:sym typeface="Wingdings" pitchFamily="2" charset="2"/>
              </a:rPr>
              <a:t>Garam</a:t>
            </a:r>
            <a:r>
              <a:rPr lang="en-US" sz="3800" b="1" dirty="0">
                <a:sym typeface="Wingdings" pitchFamily="2" charset="2"/>
              </a:rPr>
              <a:t> </a:t>
            </a:r>
          </a:p>
          <a:p>
            <a:pPr marL="514350" indent="-514350">
              <a:buNone/>
            </a:pPr>
            <a:r>
              <a:rPr lang="en-US" sz="3800" b="1" dirty="0" err="1">
                <a:sym typeface="Wingdings" pitchFamily="2" charset="2"/>
              </a:rPr>
              <a:t>Firman</a:t>
            </a:r>
            <a:r>
              <a:rPr lang="en-US" sz="3800" b="1" dirty="0">
                <a:sym typeface="Wingdings" pitchFamily="2" charset="2"/>
              </a:rPr>
              <a:t> </a:t>
            </a:r>
            <a:r>
              <a:rPr lang="en-US" sz="3800" b="1" dirty="0" err="1">
                <a:sym typeface="Wingdings" pitchFamily="2" charset="2"/>
              </a:rPr>
              <a:t>yg</a:t>
            </a:r>
            <a:r>
              <a:rPr lang="en-US" sz="3800" b="1" dirty="0">
                <a:sym typeface="Wingdings" pitchFamily="2" charset="2"/>
              </a:rPr>
              <a:t> </a:t>
            </a:r>
            <a:r>
              <a:rPr lang="en-US" sz="3800" b="1" dirty="0" err="1">
                <a:sym typeface="Wingdings" pitchFamily="2" charset="2"/>
              </a:rPr>
              <a:t>di</a:t>
            </a:r>
            <a:r>
              <a:rPr lang="en-US" sz="3800" b="1" dirty="0">
                <a:sym typeface="Wingdings" pitchFamily="2" charset="2"/>
              </a:rPr>
              <a:t> </a:t>
            </a:r>
            <a:r>
              <a:rPr lang="en-US" sz="3800" b="1" dirty="0" err="1">
                <a:sym typeface="Wingdings" pitchFamily="2" charset="2"/>
              </a:rPr>
              <a:t>pakai</a:t>
            </a:r>
            <a:r>
              <a:rPr lang="en-US" sz="3800" b="1" dirty="0">
                <a:sym typeface="Wingdings" pitchFamily="2" charset="2"/>
              </a:rPr>
              <a:t> :  </a:t>
            </a:r>
            <a:r>
              <a:rPr lang="en-US" sz="3800" b="1" dirty="0" err="1">
                <a:sym typeface="Wingdings" pitchFamily="2" charset="2"/>
              </a:rPr>
              <a:t>Keluaran</a:t>
            </a:r>
            <a:r>
              <a:rPr lang="en-US" sz="3800" b="1" dirty="0">
                <a:sym typeface="Wingdings" pitchFamily="2" charset="2"/>
              </a:rPr>
              <a:t> 18:12  </a:t>
            </a:r>
            <a:r>
              <a:rPr lang="en-US" sz="3800" b="1" dirty="0" err="1">
                <a:sym typeface="Wingdings" pitchFamily="2" charset="2"/>
              </a:rPr>
              <a:t>dan</a:t>
            </a:r>
            <a:r>
              <a:rPr lang="en-US" sz="3800" b="1" dirty="0">
                <a:sym typeface="Wingdings" pitchFamily="2" charset="2"/>
              </a:rPr>
              <a:t>  </a:t>
            </a:r>
            <a:r>
              <a:rPr lang="en-US" sz="3800" b="1" dirty="0" err="1">
                <a:sym typeface="Wingdings" pitchFamily="2" charset="2"/>
              </a:rPr>
              <a:t>Ulangan</a:t>
            </a:r>
            <a:r>
              <a:rPr lang="en-US" sz="3800" b="1" dirty="0">
                <a:sym typeface="Wingdings" pitchFamily="2" charset="2"/>
              </a:rPr>
              <a:t> 12:7  ……. ????? (</a:t>
            </a:r>
            <a:r>
              <a:rPr lang="en-US" sz="3800" b="1" dirty="0" err="1">
                <a:sym typeface="Wingdings" pitchFamily="2" charset="2"/>
              </a:rPr>
              <a:t>aneh</a:t>
            </a:r>
            <a:r>
              <a:rPr lang="en-US" sz="3800" b="1" dirty="0">
                <a:sym typeface="Wingdings" pitchFamily="2" charset="2"/>
              </a:rPr>
              <a:t> !!!)</a:t>
            </a:r>
          </a:p>
          <a:p>
            <a:pPr marL="514350" indent="-514350">
              <a:buFont typeface="Wingdings" pitchFamily="2" charset="2"/>
              <a:buChar char="à"/>
            </a:pPr>
            <a:endParaRPr lang="en-US" sz="3800" b="1" dirty="0">
              <a:sym typeface="Wingdings" pitchFamily="2" charset="2"/>
            </a:endParaRPr>
          </a:p>
          <a:p>
            <a:pPr marL="514350" indent="-514350">
              <a:buNone/>
            </a:pPr>
            <a:endParaRPr lang="en-US" sz="3800" b="1" dirty="0">
              <a:sym typeface="Wingdings" pitchFamily="2" charset="2"/>
            </a:endParaRPr>
          </a:p>
          <a:p>
            <a:pPr marL="514350" indent="-514350">
              <a:buNone/>
            </a:pPr>
            <a:endParaRPr lang="en-US" sz="3800" b="1" dirty="0">
              <a:sym typeface="Wingdings" pitchFamily="2" charset="2"/>
            </a:endParaRPr>
          </a:p>
          <a:p>
            <a:pPr marL="514350" indent="-514350">
              <a:buNone/>
            </a:pPr>
            <a:endParaRPr lang="en-US" sz="3300" b="1" dirty="0">
              <a:solidFill>
                <a:srgbClr val="0000FF"/>
              </a:solidFill>
              <a:sym typeface="Wingdings" pitchFamily="2" charset="2"/>
            </a:endParaRPr>
          </a:p>
          <a:p>
            <a:pPr marL="514350" indent="-514350">
              <a:buNone/>
            </a:pPr>
            <a:endParaRPr lang="en-US" sz="3300" b="1" dirty="0"/>
          </a:p>
          <a:p>
            <a:pPr marL="514350" indent="-514350">
              <a:buNone/>
            </a:pPr>
            <a:endParaRPr lang="en-US" sz="3300" b="1" dirty="0"/>
          </a:p>
          <a:p>
            <a:pPr marL="514350" indent="-514350">
              <a:buNone/>
            </a:pPr>
            <a:endParaRPr lang="en-US" dirty="0"/>
          </a:p>
          <a:p>
            <a:pPr marL="514350" indent="-514350">
              <a:buNone/>
            </a:pPr>
            <a:endParaRPr lang="en-US" dirty="0"/>
          </a:p>
          <a:p>
            <a:pPr marL="514350" indent="-51435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3200"/>
            <a:ext cx="6324600" cy="1371600"/>
          </a:xfrm>
          <a:solidFill>
            <a:srgbClr val="FFFF99"/>
          </a:solidFill>
          <a:ln w="38100">
            <a:solidFill>
              <a:srgbClr val="FF0000"/>
            </a:solidFill>
          </a:ln>
        </p:spPr>
        <p:txBody>
          <a:bodyPr>
            <a:normAutofit fontScale="90000"/>
          </a:bodyPr>
          <a:lstStyle/>
          <a:p>
            <a:r>
              <a:rPr lang="en-US" b="1" dirty="0" err="1"/>
              <a:t>Berbagai</a:t>
            </a:r>
            <a:r>
              <a:rPr lang="en-US" b="1" dirty="0"/>
              <a:t> </a:t>
            </a:r>
            <a:r>
              <a:rPr lang="en-US" b="1" dirty="0" err="1"/>
              <a:t>berhala</a:t>
            </a:r>
            <a:r>
              <a:rPr lang="en-US" b="1" dirty="0"/>
              <a:t>-modern</a:t>
            </a:r>
            <a:br>
              <a:rPr lang="en-US" b="1" dirty="0"/>
            </a:br>
            <a:r>
              <a:rPr lang="en-US" b="1" dirty="0" err="1"/>
              <a:t>di</a:t>
            </a:r>
            <a:r>
              <a:rPr lang="en-US" b="1" dirty="0"/>
              <a:t> Era </a:t>
            </a:r>
            <a:r>
              <a:rPr lang="en-US" b="1" dirty="0" err="1"/>
              <a:t>Kharismatik</a:t>
            </a:r>
            <a:r>
              <a:rPr lang="en-US" b="1" dirty="0"/>
              <a:t> </a:t>
            </a:r>
            <a:r>
              <a:rPr lang="en-US" b="1" dirty="0" err="1"/>
              <a:t>berjaya</a:t>
            </a: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314" name="Picture 2" descr="http://williambranhamstorehouse.com/images/halolarge.jpg"/>
          <p:cNvPicPr>
            <a:picLocks noChangeAspect="1" noChangeArrowheads="1"/>
          </p:cNvPicPr>
          <p:nvPr/>
        </p:nvPicPr>
        <p:blipFill>
          <a:blip r:embed="rId2"/>
          <a:srcRect/>
          <a:stretch>
            <a:fillRect/>
          </a:stretch>
        </p:blipFill>
        <p:spPr bwMode="auto">
          <a:xfrm>
            <a:off x="2186288" y="914400"/>
            <a:ext cx="3947264" cy="50482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8434" name="Picture 2" descr="https://mariomurilloministries.files.wordpress.com/2015/08/bran-4-copy.jpg"/>
          <p:cNvPicPr>
            <a:picLocks noChangeAspect="1" noChangeArrowheads="1"/>
          </p:cNvPicPr>
          <p:nvPr/>
        </p:nvPicPr>
        <p:blipFill>
          <a:blip r:embed="rId2"/>
          <a:srcRect/>
          <a:stretch>
            <a:fillRect/>
          </a:stretch>
        </p:blipFill>
        <p:spPr bwMode="auto">
          <a:xfrm>
            <a:off x="685800" y="1447800"/>
            <a:ext cx="7620000" cy="42957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1506" name="Picture 2" descr="http://4.bp.blogspot.com/-kEnY4ndXKcM/VnwZ4oOeAEI/AAAAAAAACsQ/Xa74sxkT0K8/s640/accidenteperiodico.JPG"/>
          <p:cNvPicPr>
            <a:picLocks noChangeAspect="1" noChangeArrowheads="1"/>
          </p:cNvPicPr>
          <p:nvPr/>
        </p:nvPicPr>
        <p:blipFill>
          <a:blip r:embed="rId2"/>
          <a:srcRect/>
          <a:stretch>
            <a:fillRect/>
          </a:stretch>
        </p:blipFill>
        <p:spPr bwMode="auto">
          <a:xfrm>
            <a:off x="2209800" y="381000"/>
            <a:ext cx="4953000" cy="574238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219200"/>
            <a:ext cx="5715000" cy="838200"/>
          </a:xfrm>
          <a:solidFill>
            <a:srgbClr val="FFFF00"/>
          </a:solidFill>
        </p:spPr>
        <p:txBody>
          <a:bodyPr>
            <a:noAutofit/>
          </a:bodyPr>
          <a:lstStyle/>
          <a:p>
            <a:r>
              <a:rPr lang="en-US" sz="2800" b="1" dirty="0" err="1"/>
              <a:t>Videonya</a:t>
            </a:r>
            <a:r>
              <a:rPr lang="en-US" sz="2800" b="1" dirty="0"/>
              <a:t>, </a:t>
            </a:r>
            <a:r>
              <a:rPr lang="en-US" sz="2800" b="1" dirty="0" err="1"/>
              <a:t>silahkan</a:t>
            </a:r>
            <a:r>
              <a:rPr lang="en-US" sz="2800" b="1" dirty="0"/>
              <a:t/>
            </a:r>
            <a:br>
              <a:rPr lang="en-US" sz="2800" b="1" dirty="0"/>
            </a:br>
            <a:r>
              <a:rPr lang="en-US" sz="2800" b="1" dirty="0"/>
              <a:t>LIHAT </a:t>
            </a:r>
            <a:r>
              <a:rPr lang="en-US" sz="2800" b="1" dirty="0" err="1"/>
              <a:t>di</a:t>
            </a:r>
            <a:r>
              <a:rPr lang="en-US" sz="2800" b="1" dirty="0"/>
              <a:t> FB se-puas-2nya !!!</a:t>
            </a:r>
          </a:p>
        </p:txBody>
      </p:sp>
      <p:pic>
        <p:nvPicPr>
          <p:cNvPr id="26626" name="Picture 2" descr="http://images.christianpost.com/full/76749/petrol.jpg"/>
          <p:cNvPicPr>
            <a:picLocks noChangeAspect="1" noChangeArrowheads="1"/>
          </p:cNvPicPr>
          <p:nvPr/>
        </p:nvPicPr>
        <p:blipFill>
          <a:blip r:embed="rId2"/>
          <a:srcRect/>
          <a:stretch>
            <a:fillRect/>
          </a:stretch>
        </p:blipFill>
        <p:spPr bwMode="auto">
          <a:xfrm>
            <a:off x="2209800" y="2133600"/>
            <a:ext cx="4410075" cy="3352801"/>
          </a:xfrm>
          <a:prstGeom prst="rect">
            <a:avLst/>
          </a:prstGeom>
          <a:noFill/>
        </p:spPr>
      </p:pic>
      <p:sp>
        <p:nvSpPr>
          <p:cNvPr id="5" name="Rectangle 4"/>
          <p:cNvSpPr/>
          <p:nvPr/>
        </p:nvSpPr>
        <p:spPr>
          <a:xfrm>
            <a:off x="1752600" y="5486400"/>
            <a:ext cx="5181600" cy="646331"/>
          </a:xfrm>
          <a:prstGeom prst="rect">
            <a:avLst/>
          </a:prstGeom>
          <a:solidFill>
            <a:srgbClr val="FFFF00"/>
          </a:solidFill>
        </p:spPr>
        <p:txBody>
          <a:bodyPr wrap="square">
            <a:spAutoFit/>
          </a:bodyPr>
          <a:lstStyle/>
          <a:p>
            <a:pPr algn="ctr"/>
            <a:r>
              <a:rPr lang="en-US" b="1" dirty="0" err="1"/>
              <a:t>Bensin</a:t>
            </a:r>
            <a:r>
              <a:rPr lang="en-US" b="1" dirty="0"/>
              <a:t> </a:t>
            </a:r>
            <a:r>
              <a:rPr lang="en-US" b="1" dirty="0">
                <a:sym typeface="Wingdings" pitchFamily="2" charset="2"/>
              </a:rPr>
              <a:t> Lemon  </a:t>
            </a:r>
            <a:r>
              <a:rPr lang="en-US" b="1" dirty="0" err="1">
                <a:sym typeface="Wingdings" pitchFamily="2" charset="2"/>
              </a:rPr>
              <a:t>dlm</a:t>
            </a:r>
            <a:r>
              <a:rPr lang="en-US" b="1" dirty="0">
                <a:sym typeface="Wingdings" pitchFamily="2" charset="2"/>
              </a:rPr>
              <a:t> </a:t>
            </a:r>
            <a:r>
              <a:rPr lang="en-US" b="1" dirty="0" err="1">
                <a:sym typeface="Wingdings" pitchFamily="2" charset="2"/>
              </a:rPr>
              <a:t>keadaan</a:t>
            </a:r>
            <a:r>
              <a:rPr lang="en-US" b="1" dirty="0">
                <a:sym typeface="Wingdings" pitchFamily="2" charset="2"/>
              </a:rPr>
              <a:t> “trance” : </a:t>
            </a:r>
            <a:r>
              <a:rPr lang="en-US" b="1" dirty="0" err="1">
                <a:sym typeface="Wingdings" pitchFamily="2" charset="2"/>
              </a:rPr>
              <a:t>mereka</a:t>
            </a:r>
            <a:r>
              <a:rPr lang="en-US" b="1" dirty="0">
                <a:sym typeface="Wingdings" pitchFamily="2" charset="2"/>
              </a:rPr>
              <a:t> </a:t>
            </a:r>
            <a:r>
              <a:rPr lang="en-US" b="1" dirty="0" err="1">
                <a:sym typeface="Wingdings" pitchFamily="2" charset="2"/>
              </a:rPr>
              <a:t>katakan</a:t>
            </a:r>
            <a:r>
              <a:rPr lang="en-US" b="1" dirty="0">
                <a:sym typeface="Wingdings" pitchFamily="2" charset="2"/>
              </a:rPr>
              <a:t> </a:t>
            </a:r>
            <a:r>
              <a:rPr lang="en-US" b="1" dirty="0" err="1">
                <a:sym typeface="Wingdings" pitchFamily="2" charset="2"/>
              </a:rPr>
              <a:t>terasa</a:t>
            </a:r>
            <a:r>
              <a:rPr lang="en-US" b="1" dirty="0">
                <a:sym typeface="Wingdings" pitchFamily="2" charset="2"/>
              </a:rPr>
              <a:t> </a:t>
            </a:r>
            <a:r>
              <a:rPr lang="en-US" b="1" dirty="0" err="1">
                <a:sym typeface="Wingdings" pitchFamily="2" charset="2"/>
              </a:rPr>
              <a:t>seperti</a:t>
            </a:r>
            <a:r>
              <a:rPr lang="en-US" b="1" dirty="0">
                <a:sym typeface="Wingdings" pitchFamily="2" charset="2"/>
              </a:rPr>
              <a:t> </a:t>
            </a:r>
            <a:r>
              <a:rPr lang="en-US" b="1" dirty="0" err="1">
                <a:sym typeface="Wingdings" pitchFamily="2" charset="2"/>
              </a:rPr>
              <a:t>Darah</a:t>
            </a:r>
            <a:r>
              <a:rPr lang="en-US" b="1" dirty="0">
                <a:sym typeface="Wingdings" pitchFamily="2" charset="2"/>
              </a:rPr>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7650" name="Picture 2" descr="http://2.bp.blogspot.com/-tltGPr0tIWw/Vay31LESj4I/AAAAAAAB4a8/TX6OtKx3V4g/s1600/pas2.jpg%20"/>
          <p:cNvPicPr>
            <a:picLocks noChangeAspect="1" noChangeArrowheads="1"/>
          </p:cNvPicPr>
          <p:nvPr/>
        </p:nvPicPr>
        <p:blipFill>
          <a:blip r:embed="rId2">
            <a:lum contrast="10000"/>
          </a:blip>
          <a:srcRect/>
          <a:stretch>
            <a:fillRect/>
          </a:stretch>
        </p:blipFill>
        <p:spPr bwMode="auto">
          <a:xfrm>
            <a:off x="2362200" y="914400"/>
            <a:ext cx="3733800" cy="49784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pic>
        <p:nvPicPr>
          <p:cNvPr id="1027" name="Picture 3" descr="https://external-sin1-1.xx.fbcdn.net/safe_image.php?d=AQAUWRPcaaW2sjsw&amp;w=476&amp;h=249&amp;url=http%3A%2F%2Fi2.wp.com%2Fiharare.co.zw%2Fwp-content%2Fuploads%2F2016%2F07%2Fblood.jpg%3Fresize%3D720%252C480&amp;cfs=1&amp;upscale=1&amp;sx=0&amp;sy=0&amp;sw=720&amp;sh=377">
            <a:hlinkClick r:id="rId2"/>
          </p:cNvPr>
          <p:cNvPicPr>
            <a:picLocks noChangeAspect="1" noChangeArrowheads="1"/>
          </p:cNvPicPr>
          <p:nvPr/>
        </p:nvPicPr>
        <p:blipFill>
          <a:blip r:embed="rId3">
            <a:lum contrast="10000"/>
          </a:blip>
          <a:srcRect/>
          <a:stretch>
            <a:fillRect/>
          </a:stretch>
        </p:blipFill>
        <p:spPr bwMode="auto">
          <a:xfrm>
            <a:off x="1905000" y="1524000"/>
            <a:ext cx="5535364" cy="2895600"/>
          </a:xfrm>
          <a:prstGeom prst="rect">
            <a:avLst/>
          </a:prstGeom>
          <a:noFill/>
        </p:spPr>
      </p:pic>
      <p:sp>
        <p:nvSpPr>
          <p:cNvPr id="6" name="Rectangle 5"/>
          <p:cNvSpPr/>
          <p:nvPr/>
        </p:nvSpPr>
        <p:spPr>
          <a:xfrm>
            <a:off x="1066800" y="4419600"/>
            <a:ext cx="7315200" cy="2031325"/>
          </a:xfrm>
          <a:prstGeom prst="rect">
            <a:avLst/>
          </a:prstGeom>
        </p:spPr>
        <p:txBody>
          <a:bodyPr wrap="square">
            <a:spAutoFit/>
          </a:bodyPr>
          <a:lstStyle/>
          <a:p>
            <a:pPr algn="ctr"/>
            <a:r>
              <a:rPr lang="en-US" b="1" dirty="0"/>
              <a:t>“The blood of Jesus is being sold at our worship center the smallest bottles 500ml are costs R20 000($1360) and the 750ml bottle costs R30 000($2000). We don’t care about the price but the results, as we are speaking the Blood of Jesus has resurrected reported five people</a:t>
            </a:r>
          </a:p>
          <a:p>
            <a:pPr algn="ctr"/>
            <a:r>
              <a:rPr lang="en-US" b="1" dirty="0"/>
              <a:t> and healed hundreds since launch.</a:t>
            </a:r>
            <a:br>
              <a:rPr lang="en-US" b="1" dirty="0"/>
            </a:br>
            <a:r>
              <a:rPr lang="en-US" dirty="0"/>
              <a:t/>
            </a:r>
            <a:br>
              <a:rPr lang="en-US" dirty="0"/>
            </a:br>
            <a:endParaRPr lang="en-US" dirty="0"/>
          </a:p>
        </p:txBody>
      </p:sp>
      <p:sp>
        <p:nvSpPr>
          <p:cNvPr id="7" name="Rectangle 6"/>
          <p:cNvSpPr/>
          <p:nvPr/>
        </p:nvSpPr>
        <p:spPr>
          <a:xfrm>
            <a:off x="3200400" y="990600"/>
            <a:ext cx="3338735" cy="523220"/>
          </a:xfrm>
          <a:prstGeom prst="rect">
            <a:avLst/>
          </a:prstGeom>
          <a:solidFill>
            <a:srgbClr val="FFFF00"/>
          </a:solidFill>
        </p:spPr>
        <p:txBody>
          <a:bodyPr wrap="none">
            <a:spAutoFit/>
          </a:bodyPr>
          <a:lstStyle/>
          <a:p>
            <a:r>
              <a:rPr lang="en-US" sz="2800" dirty="0">
                <a:latin typeface="Arial Black" pitchFamily="34" charset="0"/>
              </a:rPr>
              <a:t>Prophet </a:t>
            </a:r>
            <a:r>
              <a:rPr lang="en-US" sz="2800" dirty="0" err="1">
                <a:latin typeface="Arial Black" pitchFamily="34" charset="0"/>
              </a:rPr>
              <a:t>Bushiri</a:t>
            </a:r>
            <a:r>
              <a:rPr lang="en-US" sz="2800" dirty="0">
                <a:latin typeface="Arial Black" pitchFamily="34" charset="0"/>
              </a:rPr>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1257</Words>
  <Application>Microsoft Office PowerPoint</Application>
  <PresentationFormat>On-screen Show (4:3)</PresentationFormat>
  <Paragraphs>82</Paragraphs>
  <Slides>29</Slides>
  <Notes>1</Notes>
  <HiddenSlides>0</HiddenSlides>
  <MMClips>0</MMClips>
  <ScaleCrop>false</ScaleCrop>
  <HeadingPairs>
    <vt:vector size="4" baseType="variant">
      <vt:variant>
        <vt:lpstr>Design Template</vt:lpstr>
      </vt:variant>
      <vt:variant>
        <vt:i4>1</vt:i4>
      </vt:variant>
      <vt:variant>
        <vt:lpstr>Slide Titles</vt:lpstr>
      </vt:variant>
      <vt:variant>
        <vt:i4>29</vt:i4>
      </vt:variant>
    </vt:vector>
  </HeadingPairs>
  <TitlesOfParts>
    <vt:vector size="30" baseType="lpstr">
      <vt:lpstr>Office Theme</vt:lpstr>
      <vt:lpstr> vayikra Ya’abeets le’Elohey Yisra’el :   lemoor im bareekh the’varkheni,  Oh that thou wouldest bless me indeed  ve’hirbitha eth ge’vuli  and enlarge my border  ve’khaitha yad’kha imi   and that thy hand might be with me  ve’hasitha me’raah le’vilthi otz’bi   and that thou wouldest keep me from evil,  that it be not to my sorrow!     vayave Elohim eth asher sha’al </vt:lpstr>
      <vt:lpstr>Ingat : bhs.Indonesia “kurang” dlm Penterjemahan</vt:lpstr>
      <vt:lpstr>Berbagai berhala-modern di Era Kharismatik berjaya</vt:lpstr>
      <vt:lpstr>Slide 4</vt:lpstr>
      <vt:lpstr>Slide 5</vt:lpstr>
      <vt:lpstr>Slide 6</vt:lpstr>
      <vt:lpstr>Videonya, silahkan LIHAT di FB se-puas-2nya !!!</vt:lpstr>
      <vt:lpstr>Slide 8</vt:lpstr>
      <vt:lpstr>Slide 9</vt:lpstr>
      <vt:lpstr>Mengapa Jemaat BISA sangaaaaat Percaya ?!</vt:lpstr>
      <vt:lpstr>Slide 11</vt:lpstr>
      <vt:lpstr>Slide 12</vt:lpstr>
      <vt:lpstr>Slide 13</vt:lpstr>
      <vt:lpstr>Pusaran Kenikmatan yang iblis hadiahkan</vt:lpstr>
      <vt:lpstr>Kid.Ag. 8:6  Taruhlah aku seperti meterai pada hatimu, seperti meterai pada lenganmu, karena cinta kuat seperti  maut, kegairahan gigih seperti dunia orang mati, nyalanya adalah nyala api, seperti nyala api TUHAN!  </vt:lpstr>
      <vt:lpstr>Ajaran yg “salah” Sumber : Firman TUHAN  di plintir  dikit demi dikit</vt:lpstr>
      <vt:lpstr>Slide 17</vt:lpstr>
      <vt:lpstr>Slide 18</vt:lpstr>
      <vt:lpstr>Slide 19</vt:lpstr>
      <vt:lpstr>Slide 20</vt:lpstr>
      <vt:lpstr>kue tai sapi !</vt:lpstr>
      <vt:lpstr>Slide 22</vt:lpstr>
      <vt:lpstr>Slide 23</vt:lpstr>
      <vt:lpstr>Yeshua HaMashiakh “menangis” !!!</vt:lpstr>
      <vt:lpstr>Slide 25</vt:lpstr>
      <vt:lpstr>Slide 26</vt:lpstr>
      <vt:lpstr>Slide 27</vt:lpstr>
      <vt:lpstr> Awalnya, Menceriterakan Jalan TUHAN,  di Umpamakan spt Kapal Yang Berlayar, ada yg sampai tujuan,  ada yg tidak sampai tujuan, tetapi di ujung Khotbah,  “mengarahkan Jemaat” kepada  “jalan Lain” </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vayikra Ya’abeets le’Elohey Yisra’el :   lemoor im bareekh the’varkheni,  Oh that thou wouldest bless me indeed  ve’hirbitha eth ge’vuli  and enlarge my border  ve’khaitha yadkha imi   and that thy hand might be with me  ve’hasitha me’raah le’vilthi otz’bi   and that thou wouldest keep me from evil,  that it be not to my sorrow!     vayave Elohim eth asher sha’al</dc:title>
  <dc:creator>USER</dc:creator>
  <cp:lastModifiedBy>Grace Wijaya</cp:lastModifiedBy>
  <cp:revision>12</cp:revision>
  <dcterms:created xsi:type="dcterms:W3CDTF">2016-09-18T14:48:18Z</dcterms:created>
  <dcterms:modified xsi:type="dcterms:W3CDTF">2016-09-18T14:49:57Z</dcterms:modified>
</cp:coreProperties>
</file>