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141A"/>
    <a:srgbClr val="F199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33" d="100"/>
          <a:sy n="33" d="100"/>
        </p:scale>
        <p:origin x="2106" y="11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C16E04-5B08-4033-9FBD-55D9B5225D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86C808-A324-4E37-81BC-FBE09FDDAB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CAA208-053B-412A-A406-FE46D7485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AFCDA-3751-42B1-94D6-E428C1486406}" type="datetimeFigureOut">
              <a:rPr lang="en-US" smtClean="0"/>
              <a:t>18-Jan-22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07460A-814A-4F7D-A05C-F25993594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32619E-3AAE-44AD-86FD-87837F945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264DD-BC51-43D5-B27B-6AF4FD240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527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B38BDB-2B2F-4270-BF6D-C95D42837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FDAA27-A28F-4596-8A9F-44BEE5344D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097FB8-F1B1-4A1A-966C-79E362B55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AFCDA-3751-42B1-94D6-E428C1486406}" type="datetimeFigureOut">
              <a:rPr lang="en-US" smtClean="0"/>
              <a:t>18-Jan-22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5AD74E-3A59-4399-AC8F-F8AA05C2F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C1A94B-E8C7-4D1B-8586-91B3381F7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264DD-BC51-43D5-B27B-6AF4FD240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447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5625EFA-D3B4-4022-9BBA-341C56FFC1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D3576F-6EFB-430A-ABF5-A2F1CDA43D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9134B5-C309-4FD5-B841-DB8E9C09D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AFCDA-3751-42B1-94D6-E428C1486406}" type="datetimeFigureOut">
              <a:rPr lang="en-US" smtClean="0"/>
              <a:t>18-Jan-22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625F26-3C18-4523-B529-30833465F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C69933-82B8-4CD1-B5FE-7D2B9D62F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264DD-BC51-43D5-B27B-6AF4FD240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993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24834-56C6-4C38-B66B-5979FD15C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52BDA8-E6A6-4145-B44E-AFC3B54DAC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1652F8-64B3-47A8-A0D1-5CE8B4F2A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AFCDA-3751-42B1-94D6-E428C1486406}" type="datetimeFigureOut">
              <a:rPr lang="en-US" smtClean="0"/>
              <a:t>18-Jan-22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5614F6-6D32-4834-8237-960BA9F6B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213B59-0097-4FCB-9B9C-E21B7B895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264DD-BC51-43D5-B27B-6AF4FD240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093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91CB3-5B64-4294-8CF7-60ABF9834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FFEC7D-B542-4CBD-9BD1-9A0BBD45E7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4EA211-5BF4-46C2-9A96-390D00D49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AFCDA-3751-42B1-94D6-E428C1486406}" type="datetimeFigureOut">
              <a:rPr lang="en-US" smtClean="0"/>
              <a:t>18-Jan-22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C483F3-828A-445E-9763-91D0643B4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DF887E-83E1-4383-906D-99A3F968F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264DD-BC51-43D5-B27B-6AF4FD240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864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96E8B-81BF-4A96-BD18-A8D8AC333B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D9278E-3F9E-4B5E-A812-9BFC63CDA9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F945D2-DCC0-43DD-8D2D-B856C1312B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19B0BB-14F5-4605-A476-7737A13CD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AFCDA-3751-42B1-94D6-E428C1486406}" type="datetimeFigureOut">
              <a:rPr lang="en-US" smtClean="0"/>
              <a:t>18-Jan-22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576201-3DDC-49FE-AE9C-BCC301848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366996-47B0-4BB3-A42A-A832256C0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264DD-BC51-43D5-B27B-6AF4FD240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195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318F9E-8A02-4484-9515-91AF9CB4C9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103F90-EB17-4A69-8C70-46D0C8E016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DE4BD0-904E-42A4-9B1F-B764179A11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FC0021F-C771-4CEB-A95A-768CD0A779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D9DC537-FD3E-43D1-93D3-22E6C84268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44DEEA-1F78-4C70-8CA5-B6E478BF2B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AFCDA-3751-42B1-94D6-E428C1486406}" type="datetimeFigureOut">
              <a:rPr lang="en-US" smtClean="0"/>
              <a:t>18-Jan-22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850307-6679-4C63-BD9A-E81CA83F5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A52649-275D-48A7-B1EB-851535B45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264DD-BC51-43D5-B27B-6AF4FD240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326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68ECD-817C-491B-914C-8D2D96121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0764D1-242D-46EF-B0A4-22AD6BDB2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AFCDA-3751-42B1-94D6-E428C1486406}" type="datetimeFigureOut">
              <a:rPr lang="en-US" smtClean="0"/>
              <a:t>18-Jan-22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9A5456-06C0-4F11-A9B6-1A9475E5E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55E2F9-938D-4B1E-A12C-F20C1DC09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264DD-BC51-43D5-B27B-6AF4FD240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607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77C3F4-52FE-4261-9820-F6FCFA106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AFCDA-3751-42B1-94D6-E428C1486406}" type="datetimeFigureOut">
              <a:rPr lang="en-US" smtClean="0"/>
              <a:t>18-Jan-22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689219-C3C7-454A-9619-60130C595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46C322-2D9D-462A-82D4-933C9539F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264DD-BC51-43D5-B27B-6AF4FD240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919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37654-84BD-455F-AD95-FF74FC574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24019E-E469-4731-9655-5379C4A0C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632F6F-4B2F-4508-BE90-745311587B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82F609-0DF8-489B-81F7-0D5A11308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AFCDA-3751-42B1-94D6-E428C1486406}" type="datetimeFigureOut">
              <a:rPr lang="en-US" smtClean="0"/>
              <a:t>18-Jan-22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054886-C665-455A-B65C-199BB27EA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3DF06B-1F09-47B6-897D-69E6A2F2E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264DD-BC51-43D5-B27B-6AF4FD240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86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3E4C0-5CE7-491C-B30B-FC4E618B7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F4C5D1-FA0F-4EE1-9CE2-06B0501458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60C159-CA15-4A6C-81CF-A9ACA81DA0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A527EB-271D-4DC7-B1B4-D54A62DCC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AFCDA-3751-42B1-94D6-E428C1486406}" type="datetimeFigureOut">
              <a:rPr lang="en-US" smtClean="0"/>
              <a:t>18-Jan-22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A97FDA-BC26-4227-A4CA-019EEF90A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D95AAC-B577-42CF-8EFD-40A5E9AB4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264DD-BC51-43D5-B27B-6AF4FD240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948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491368-D541-431A-B98B-BADE114B6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CBBF74-9BDB-4C77-8987-D4B2D5C10C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9003CC-553B-493F-B49D-E88477A6C9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AFCDA-3751-42B1-94D6-E428C1486406}" type="datetimeFigureOut">
              <a:rPr lang="en-US" smtClean="0"/>
              <a:t>18-Jan-22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C44EF4-70E4-4C79-8349-20750AE711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5E9560-3DA3-40A7-A561-3F80C3B99B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264DD-BC51-43D5-B27B-6AF4FD240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202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14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-">
            <a:extLst>
              <a:ext uri="{FF2B5EF4-FFF2-40B4-BE49-F238E27FC236}">
                <a16:creationId xmlns:a16="http://schemas.microsoft.com/office/drawing/2014/main" id="{6BA68FC5-1C5D-4AAC-978E-53366BBB54E9}"/>
              </a:ext>
            </a:extLst>
          </p:cNvPr>
          <p:cNvSpPr/>
          <p:nvPr/>
        </p:nvSpPr>
        <p:spPr>
          <a:xfrm>
            <a:off x="5116112" y="2449112"/>
            <a:ext cx="1959776" cy="19597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-">
            <a:extLst>
              <a:ext uri="{FF2B5EF4-FFF2-40B4-BE49-F238E27FC236}">
                <a16:creationId xmlns:a16="http://schemas.microsoft.com/office/drawing/2014/main" id="{D134BE77-D565-4424-9F53-6CE2CCD26D9D}"/>
              </a:ext>
            </a:extLst>
          </p:cNvPr>
          <p:cNvSpPr/>
          <p:nvPr/>
        </p:nvSpPr>
        <p:spPr>
          <a:xfrm>
            <a:off x="5109411" y="2442411"/>
            <a:ext cx="1973178" cy="1973178"/>
          </a:xfrm>
          <a:prstGeom prst="ellipse">
            <a:avLst/>
          </a:prstGeom>
          <a:solidFill>
            <a:srgbClr val="1014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-">
            <a:extLst>
              <a:ext uri="{FF2B5EF4-FFF2-40B4-BE49-F238E27FC236}">
                <a16:creationId xmlns:a16="http://schemas.microsoft.com/office/drawing/2014/main" id="{FE1B6266-1145-47B0-B39F-F743911E01EB}"/>
              </a:ext>
            </a:extLst>
          </p:cNvPr>
          <p:cNvSpPr/>
          <p:nvPr/>
        </p:nvSpPr>
        <p:spPr>
          <a:xfrm>
            <a:off x="5490540" y="2823540"/>
            <a:ext cx="1210920" cy="121092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-">
            <a:extLst>
              <a:ext uri="{FF2B5EF4-FFF2-40B4-BE49-F238E27FC236}">
                <a16:creationId xmlns:a16="http://schemas.microsoft.com/office/drawing/2014/main" id="{26F27FC2-F4E7-4CB5-9EBF-D02F9DA1B572}"/>
              </a:ext>
            </a:extLst>
          </p:cNvPr>
          <p:cNvSpPr/>
          <p:nvPr/>
        </p:nvSpPr>
        <p:spPr>
          <a:xfrm>
            <a:off x="5486400" y="2819400"/>
            <a:ext cx="1219200" cy="1219200"/>
          </a:xfrm>
          <a:prstGeom prst="ellipse">
            <a:avLst/>
          </a:prstGeom>
          <a:solidFill>
            <a:srgbClr val="1014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-">
            <a:extLst>
              <a:ext uri="{FF2B5EF4-FFF2-40B4-BE49-F238E27FC236}">
                <a16:creationId xmlns:a16="http://schemas.microsoft.com/office/drawing/2014/main" id="{85B459F2-F1E6-42BD-8823-C8D7CB3BEA06}"/>
              </a:ext>
            </a:extLst>
          </p:cNvPr>
          <p:cNvSpPr/>
          <p:nvPr/>
        </p:nvSpPr>
        <p:spPr>
          <a:xfrm>
            <a:off x="4525879" y="4543510"/>
            <a:ext cx="3140242" cy="312821"/>
          </a:xfrm>
          <a:prstGeom prst="ellipse">
            <a:avLst/>
          </a:prstGeom>
          <a:solidFill>
            <a:schemeClr val="accent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-">
            <a:extLst>
              <a:ext uri="{FF2B5EF4-FFF2-40B4-BE49-F238E27FC236}">
                <a16:creationId xmlns:a16="http://schemas.microsoft.com/office/drawing/2014/main" id="{8F2F62A9-5364-4C17-876A-D69D20B89AFC}"/>
              </a:ext>
            </a:extLst>
          </p:cNvPr>
          <p:cNvGrpSpPr/>
          <p:nvPr/>
        </p:nvGrpSpPr>
        <p:grpSpPr>
          <a:xfrm>
            <a:off x="5109411" y="2442411"/>
            <a:ext cx="1973178" cy="1973178"/>
            <a:chOff x="4625140" y="1958140"/>
            <a:chExt cx="2941720" cy="2941720"/>
          </a:xfrm>
          <a:solidFill>
            <a:schemeClr val="bg1">
              <a:lumMod val="95000"/>
            </a:schemeClr>
          </a:solidFill>
        </p:grpSpPr>
        <p:sp>
          <p:nvSpPr>
            <p:cNvPr id="5" name="-">
              <a:extLst>
                <a:ext uri="{FF2B5EF4-FFF2-40B4-BE49-F238E27FC236}">
                  <a16:creationId xmlns:a16="http://schemas.microsoft.com/office/drawing/2014/main" id="{6D3DA433-2DF5-47FD-A8EC-C9FBC01977E3}"/>
                </a:ext>
              </a:extLst>
            </p:cNvPr>
            <p:cNvSpPr/>
            <p:nvPr/>
          </p:nvSpPr>
          <p:spPr>
            <a:xfrm>
              <a:off x="4625140" y="3365834"/>
              <a:ext cx="126332" cy="12633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-">
              <a:extLst>
                <a:ext uri="{FF2B5EF4-FFF2-40B4-BE49-F238E27FC236}">
                  <a16:creationId xmlns:a16="http://schemas.microsoft.com/office/drawing/2014/main" id="{9A9DB592-FBD9-476D-BD58-0B3F054C0FBC}"/>
                </a:ext>
              </a:extLst>
            </p:cNvPr>
            <p:cNvSpPr/>
            <p:nvPr/>
          </p:nvSpPr>
          <p:spPr>
            <a:xfrm>
              <a:off x="7440528" y="3365834"/>
              <a:ext cx="126332" cy="12633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-">
              <a:extLst>
                <a:ext uri="{FF2B5EF4-FFF2-40B4-BE49-F238E27FC236}">
                  <a16:creationId xmlns:a16="http://schemas.microsoft.com/office/drawing/2014/main" id="{DD98D415-E05D-4E11-8763-D9D91BB8C0F1}"/>
                </a:ext>
              </a:extLst>
            </p:cNvPr>
            <p:cNvSpPr/>
            <p:nvPr/>
          </p:nvSpPr>
          <p:spPr>
            <a:xfrm rot="5400000">
              <a:off x="6032834" y="1958140"/>
              <a:ext cx="126332" cy="12633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-">
              <a:extLst>
                <a:ext uri="{FF2B5EF4-FFF2-40B4-BE49-F238E27FC236}">
                  <a16:creationId xmlns:a16="http://schemas.microsoft.com/office/drawing/2014/main" id="{BFA083DF-2122-40F8-BBF8-260818F68406}"/>
                </a:ext>
              </a:extLst>
            </p:cNvPr>
            <p:cNvSpPr/>
            <p:nvPr/>
          </p:nvSpPr>
          <p:spPr>
            <a:xfrm rot="5400000">
              <a:off x="6032834" y="4773528"/>
              <a:ext cx="126332" cy="12633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-">
            <a:extLst>
              <a:ext uri="{FF2B5EF4-FFF2-40B4-BE49-F238E27FC236}">
                <a16:creationId xmlns:a16="http://schemas.microsoft.com/office/drawing/2014/main" id="{4961FE83-BFBD-42AB-B2F8-E6A7643B7C10}"/>
              </a:ext>
            </a:extLst>
          </p:cNvPr>
          <p:cNvSpPr/>
          <p:nvPr/>
        </p:nvSpPr>
        <p:spPr>
          <a:xfrm>
            <a:off x="5144649" y="2477649"/>
            <a:ext cx="1902702" cy="190270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-">
            <a:extLst>
              <a:ext uri="{FF2B5EF4-FFF2-40B4-BE49-F238E27FC236}">
                <a16:creationId xmlns:a16="http://schemas.microsoft.com/office/drawing/2014/main" id="{A4CAFA71-7D81-4F15-AE5C-26C2B7B7FF5C}"/>
              </a:ext>
            </a:extLst>
          </p:cNvPr>
          <p:cNvSpPr/>
          <p:nvPr/>
        </p:nvSpPr>
        <p:spPr>
          <a:xfrm>
            <a:off x="5138144" y="2471144"/>
            <a:ext cx="1915712" cy="1915712"/>
          </a:xfrm>
          <a:prstGeom prst="ellipse">
            <a:avLst/>
          </a:prstGeom>
          <a:solidFill>
            <a:srgbClr val="1014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-">
            <a:extLst>
              <a:ext uri="{FF2B5EF4-FFF2-40B4-BE49-F238E27FC236}">
                <a16:creationId xmlns:a16="http://schemas.microsoft.com/office/drawing/2014/main" id="{C2B242DE-D859-4FBA-8BBE-29B8164FAB7E}"/>
              </a:ext>
            </a:extLst>
          </p:cNvPr>
          <p:cNvSpPr/>
          <p:nvPr/>
        </p:nvSpPr>
        <p:spPr>
          <a:xfrm>
            <a:off x="5490540" y="2823540"/>
            <a:ext cx="1210920" cy="12109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-">
            <a:extLst>
              <a:ext uri="{FF2B5EF4-FFF2-40B4-BE49-F238E27FC236}">
                <a16:creationId xmlns:a16="http://schemas.microsoft.com/office/drawing/2014/main" id="{D0E9CC6B-95B4-4363-A96B-9036B4C7C0B8}"/>
              </a:ext>
            </a:extLst>
          </p:cNvPr>
          <p:cNvSpPr/>
          <p:nvPr/>
        </p:nvSpPr>
        <p:spPr>
          <a:xfrm>
            <a:off x="5486400" y="2819400"/>
            <a:ext cx="1219200" cy="1219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-">
            <a:extLst>
              <a:ext uri="{FF2B5EF4-FFF2-40B4-BE49-F238E27FC236}">
                <a16:creationId xmlns:a16="http://schemas.microsoft.com/office/drawing/2014/main" id="{A0C5AB9C-30B6-4326-B590-F3412C90743B}"/>
              </a:ext>
            </a:extLst>
          </p:cNvPr>
          <p:cNvSpPr/>
          <p:nvPr/>
        </p:nvSpPr>
        <p:spPr>
          <a:xfrm>
            <a:off x="5486400" y="2812699"/>
            <a:ext cx="1079909" cy="1027359"/>
          </a:xfrm>
          <a:custGeom>
            <a:avLst/>
            <a:gdLst>
              <a:gd name="connsiteX0" fmla="*/ 609600 w 1079909"/>
              <a:gd name="connsiteY0" fmla="*/ 0 h 1027359"/>
              <a:gd name="connsiteX1" fmla="*/ 950433 w 1079909"/>
              <a:gd name="connsiteY1" fmla="*/ 104110 h 1027359"/>
              <a:gd name="connsiteX2" fmla="*/ 1023094 w 1079909"/>
              <a:gd name="connsiteY2" fmla="*/ 164061 h 1027359"/>
              <a:gd name="connsiteX3" fmla="*/ 1032004 w 1079909"/>
              <a:gd name="connsiteY3" fmla="*/ 180475 h 1027359"/>
              <a:gd name="connsiteX4" fmla="*/ 1079909 w 1079909"/>
              <a:gd name="connsiteY4" fmla="*/ 417759 h 1027359"/>
              <a:gd name="connsiteX5" fmla="*/ 470309 w 1079909"/>
              <a:gd name="connsiteY5" fmla="*/ 1027359 h 1027359"/>
              <a:gd name="connsiteX6" fmla="*/ 129476 w 1079909"/>
              <a:gd name="connsiteY6" fmla="*/ 923249 h 1027359"/>
              <a:gd name="connsiteX7" fmla="*/ 56815 w 1079909"/>
              <a:gd name="connsiteY7" fmla="*/ 863298 h 1027359"/>
              <a:gd name="connsiteX8" fmla="*/ 47906 w 1079909"/>
              <a:gd name="connsiteY8" fmla="*/ 846884 h 1027359"/>
              <a:gd name="connsiteX9" fmla="*/ 0 w 1079909"/>
              <a:gd name="connsiteY9" fmla="*/ 609600 h 1027359"/>
              <a:gd name="connsiteX10" fmla="*/ 609600 w 1079909"/>
              <a:gd name="connsiteY10" fmla="*/ 0 h 1027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79909" h="1027359">
                <a:moveTo>
                  <a:pt x="609600" y="0"/>
                </a:moveTo>
                <a:cubicBezTo>
                  <a:pt x="735852" y="0"/>
                  <a:pt x="853140" y="38381"/>
                  <a:pt x="950433" y="104110"/>
                </a:cubicBezTo>
                <a:lnTo>
                  <a:pt x="1023094" y="164061"/>
                </a:lnTo>
                <a:lnTo>
                  <a:pt x="1032004" y="180475"/>
                </a:lnTo>
                <a:cubicBezTo>
                  <a:pt x="1062851" y="253407"/>
                  <a:pt x="1079909" y="333591"/>
                  <a:pt x="1079909" y="417759"/>
                </a:cubicBezTo>
                <a:cubicBezTo>
                  <a:pt x="1079909" y="754432"/>
                  <a:pt x="806982" y="1027359"/>
                  <a:pt x="470309" y="1027359"/>
                </a:cubicBezTo>
                <a:cubicBezTo>
                  <a:pt x="344057" y="1027359"/>
                  <a:pt x="226769" y="988979"/>
                  <a:pt x="129476" y="923249"/>
                </a:cubicBezTo>
                <a:lnTo>
                  <a:pt x="56815" y="863298"/>
                </a:lnTo>
                <a:lnTo>
                  <a:pt x="47906" y="846884"/>
                </a:lnTo>
                <a:cubicBezTo>
                  <a:pt x="17058" y="773952"/>
                  <a:pt x="0" y="693768"/>
                  <a:pt x="0" y="609600"/>
                </a:cubicBezTo>
                <a:cubicBezTo>
                  <a:pt x="0" y="272927"/>
                  <a:pt x="272927" y="0"/>
                  <a:pt x="609600" y="0"/>
                </a:cubicBezTo>
                <a:close/>
              </a:path>
            </a:pathLst>
          </a:custGeom>
          <a:solidFill>
            <a:srgbClr val="F199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LOGO">
            <a:extLst>
              <a:ext uri="{FF2B5EF4-FFF2-40B4-BE49-F238E27FC236}">
                <a16:creationId xmlns:a16="http://schemas.microsoft.com/office/drawing/2014/main" id="{656BC947-DD21-4C1A-85C0-5D12205AC623}"/>
              </a:ext>
            </a:extLst>
          </p:cNvPr>
          <p:cNvSpPr/>
          <p:nvPr/>
        </p:nvSpPr>
        <p:spPr>
          <a:xfrm rot="19800000">
            <a:off x="5721969" y="3161856"/>
            <a:ext cx="747278" cy="533844"/>
          </a:xfrm>
          <a:custGeom>
            <a:avLst/>
            <a:gdLst>
              <a:gd name="connsiteX0" fmla="*/ 1026873 w 1027936"/>
              <a:gd name="connsiteY0" fmla="*/ 569153 h 734342"/>
              <a:gd name="connsiteX1" fmla="*/ 987072 w 1027936"/>
              <a:gd name="connsiteY1" fmla="*/ 276157 h 734342"/>
              <a:gd name="connsiteX2" fmla="*/ 669583 w 1027936"/>
              <a:gd name="connsiteY2" fmla="*/ 0 h 734342"/>
              <a:gd name="connsiteX3" fmla="*/ 513441 w 1027936"/>
              <a:gd name="connsiteY3" fmla="*/ 0 h 734342"/>
              <a:gd name="connsiteX4" fmla="*/ 513441 w 1027936"/>
              <a:gd name="connsiteY4" fmla="*/ 0 h 734342"/>
              <a:gd name="connsiteX5" fmla="*/ 348114 w 1027936"/>
              <a:gd name="connsiteY5" fmla="*/ 0 h 734342"/>
              <a:gd name="connsiteX6" fmla="*/ 264533 w 1027936"/>
              <a:gd name="connsiteY6" fmla="*/ 13165 h 734342"/>
              <a:gd name="connsiteX7" fmla="*/ 38892 w 1027936"/>
              <a:gd name="connsiteY7" fmla="*/ 288404 h 734342"/>
              <a:gd name="connsiteX8" fmla="*/ 7664 w 1027936"/>
              <a:gd name="connsiteY8" fmla="*/ 516493 h 734342"/>
              <a:gd name="connsiteX9" fmla="*/ 1847 w 1027936"/>
              <a:gd name="connsiteY9" fmla="*/ 609872 h 734342"/>
              <a:gd name="connsiteX10" fmla="*/ 144211 w 1027936"/>
              <a:gd name="connsiteY10" fmla="*/ 734174 h 734342"/>
              <a:gd name="connsiteX11" fmla="*/ 278004 w 1027936"/>
              <a:gd name="connsiteY11" fmla="*/ 649673 h 734342"/>
              <a:gd name="connsiteX12" fmla="*/ 361892 w 1027936"/>
              <a:gd name="connsiteY12" fmla="*/ 486796 h 734342"/>
              <a:gd name="connsiteX13" fmla="*/ 378424 w 1027936"/>
              <a:gd name="connsiteY13" fmla="*/ 476999 h 734342"/>
              <a:gd name="connsiteX14" fmla="*/ 650601 w 1027936"/>
              <a:gd name="connsiteY14" fmla="*/ 476999 h 734342"/>
              <a:gd name="connsiteX15" fmla="*/ 666215 w 1027936"/>
              <a:gd name="connsiteY15" fmla="*/ 486490 h 734342"/>
              <a:gd name="connsiteX16" fmla="*/ 753165 w 1027936"/>
              <a:gd name="connsiteY16" fmla="*/ 655490 h 734342"/>
              <a:gd name="connsiteX17" fmla="*/ 925227 w 1027936"/>
              <a:gd name="connsiteY17" fmla="*/ 727438 h 734342"/>
              <a:gd name="connsiteX18" fmla="*/ 1026873 w 1027936"/>
              <a:gd name="connsiteY18" fmla="*/ 569153 h 734342"/>
              <a:gd name="connsiteX19" fmla="*/ 395569 w 1027936"/>
              <a:gd name="connsiteY19" fmla="*/ 294221 h 734342"/>
              <a:gd name="connsiteX20" fmla="*/ 338317 w 1027936"/>
              <a:gd name="connsiteY20" fmla="*/ 293914 h 734342"/>
              <a:gd name="connsiteX21" fmla="*/ 330051 w 1027936"/>
              <a:gd name="connsiteY21" fmla="*/ 302181 h 734342"/>
              <a:gd name="connsiteX22" fmla="*/ 330357 w 1027936"/>
              <a:gd name="connsiteY22" fmla="*/ 359433 h 734342"/>
              <a:gd name="connsiteX23" fmla="*/ 322091 w 1027936"/>
              <a:gd name="connsiteY23" fmla="*/ 367699 h 734342"/>
              <a:gd name="connsiteX24" fmla="*/ 264839 w 1027936"/>
              <a:gd name="connsiteY24" fmla="*/ 367699 h 734342"/>
              <a:gd name="connsiteX25" fmla="*/ 256572 w 1027936"/>
              <a:gd name="connsiteY25" fmla="*/ 359433 h 734342"/>
              <a:gd name="connsiteX26" fmla="*/ 256879 w 1027936"/>
              <a:gd name="connsiteY26" fmla="*/ 302181 h 734342"/>
              <a:gd name="connsiteX27" fmla="*/ 248612 w 1027936"/>
              <a:gd name="connsiteY27" fmla="*/ 293914 h 734342"/>
              <a:gd name="connsiteX28" fmla="*/ 191360 w 1027936"/>
              <a:gd name="connsiteY28" fmla="*/ 294221 h 734342"/>
              <a:gd name="connsiteX29" fmla="*/ 183094 w 1027936"/>
              <a:gd name="connsiteY29" fmla="*/ 285954 h 734342"/>
              <a:gd name="connsiteX30" fmla="*/ 183094 w 1027936"/>
              <a:gd name="connsiteY30" fmla="*/ 258400 h 734342"/>
              <a:gd name="connsiteX31" fmla="*/ 183094 w 1027936"/>
              <a:gd name="connsiteY31" fmla="*/ 227478 h 734342"/>
              <a:gd name="connsiteX32" fmla="*/ 190136 w 1027936"/>
              <a:gd name="connsiteY32" fmla="*/ 220436 h 734342"/>
              <a:gd name="connsiteX33" fmla="*/ 248612 w 1027936"/>
              <a:gd name="connsiteY33" fmla="*/ 220742 h 734342"/>
              <a:gd name="connsiteX34" fmla="*/ 256879 w 1027936"/>
              <a:gd name="connsiteY34" fmla="*/ 212476 h 734342"/>
              <a:gd name="connsiteX35" fmla="*/ 256572 w 1027936"/>
              <a:gd name="connsiteY35" fmla="*/ 155224 h 734342"/>
              <a:gd name="connsiteX36" fmla="*/ 264839 w 1027936"/>
              <a:gd name="connsiteY36" fmla="*/ 146957 h 734342"/>
              <a:gd name="connsiteX37" fmla="*/ 322091 w 1027936"/>
              <a:gd name="connsiteY37" fmla="*/ 146957 h 734342"/>
              <a:gd name="connsiteX38" fmla="*/ 330357 w 1027936"/>
              <a:gd name="connsiteY38" fmla="*/ 155224 h 734342"/>
              <a:gd name="connsiteX39" fmla="*/ 330051 w 1027936"/>
              <a:gd name="connsiteY39" fmla="*/ 212476 h 734342"/>
              <a:gd name="connsiteX40" fmla="*/ 338317 w 1027936"/>
              <a:gd name="connsiteY40" fmla="*/ 220742 h 734342"/>
              <a:gd name="connsiteX41" fmla="*/ 395569 w 1027936"/>
              <a:gd name="connsiteY41" fmla="*/ 220436 h 734342"/>
              <a:gd name="connsiteX42" fmla="*/ 403836 w 1027936"/>
              <a:gd name="connsiteY42" fmla="*/ 228702 h 734342"/>
              <a:gd name="connsiteX43" fmla="*/ 403836 w 1027936"/>
              <a:gd name="connsiteY43" fmla="*/ 285954 h 734342"/>
              <a:gd name="connsiteX44" fmla="*/ 395569 w 1027936"/>
              <a:gd name="connsiteY44" fmla="*/ 294221 h 734342"/>
              <a:gd name="connsiteX45" fmla="*/ 734795 w 1027936"/>
              <a:gd name="connsiteY45" fmla="*/ 110218 h 734342"/>
              <a:gd name="connsiteX46" fmla="*/ 783169 w 1027936"/>
              <a:gd name="connsiteY46" fmla="*/ 159204 h 734342"/>
              <a:gd name="connsiteX47" fmla="*/ 734795 w 1027936"/>
              <a:gd name="connsiteY47" fmla="*/ 208189 h 734342"/>
              <a:gd name="connsiteX48" fmla="*/ 685810 w 1027936"/>
              <a:gd name="connsiteY48" fmla="*/ 159816 h 734342"/>
              <a:gd name="connsiteX49" fmla="*/ 734795 w 1027936"/>
              <a:gd name="connsiteY49" fmla="*/ 110218 h 734342"/>
              <a:gd name="connsiteX50" fmla="*/ 636824 w 1027936"/>
              <a:gd name="connsiteY50" fmla="*/ 305855 h 734342"/>
              <a:gd name="connsiteX51" fmla="*/ 587532 w 1027936"/>
              <a:gd name="connsiteY51" fmla="*/ 257787 h 734342"/>
              <a:gd name="connsiteX52" fmla="*/ 635599 w 1027936"/>
              <a:gd name="connsiteY52" fmla="*/ 208496 h 734342"/>
              <a:gd name="connsiteX53" fmla="*/ 685504 w 1027936"/>
              <a:gd name="connsiteY53" fmla="*/ 257175 h 734342"/>
              <a:gd name="connsiteX54" fmla="*/ 636824 w 1027936"/>
              <a:gd name="connsiteY54" fmla="*/ 305855 h 734342"/>
              <a:gd name="connsiteX55" fmla="*/ 735408 w 1027936"/>
              <a:gd name="connsiteY55" fmla="*/ 404132 h 734342"/>
              <a:gd name="connsiteX56" fmla="*/ 685810 w 1027936"/>
              <a:gd name="connsiteY56" fmla="*/ 355147 h 734342"/>
              <a:gd name="connsiteX57" fmla="*/ 734183 w 1027936"/>
              <a:gd name="connsiteY57" fmla="*/ 306161 h 734342"/>
              <a:gd name="connsiteX58" fmla="*/ 783169 w 1027936"/>
              <a:gd name="connsiteY58" fmla="*/ 354534 h 734342"/>
              <a:gd name="connsiteX59" fmla="*/ 735408 w 1027936"/>
              <a:gd name="connsiteY59" fmla="*/ 404132 h 734342"/>
              <a:gd name="connsiteX60" fmla="*/ 831848 w 1027936"/>
              <a:gd name="connsiteY60" fmla="*/ 305855 h 734342"/>
              <a:gd name="connsiteX61" fmla="*/ 783169 w 1027936"/>
              <a:gd name="connsiteY61" fmla="*/ 256869 h 734342"/>
              <a:gd name="connsiteX62" fmla="*/ 833379 w 1027936"/>
              <a:gd name="connsiteY62" fmla="*/ 208496 h 734342"/>
              <a:gd name="connsiteX63" fmla="*/ 881140 w 1027936"/>
              <a:gd name="connsiteY63" fmla="*/ 258094 h 734342"/>
              <a:gd name="connsiteX64" fmla="*/ 831848 w 1027936"/>
              <a:gd name="connsiteY64" fmla="*/ 305855 h 734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027936" h="734342">
                <a:moveTo>
                  <a:pt x="1026873" y="569153"/>
                </a:moveTo>
                <a:cubicBezTo>
                  <a:pt x="1014932" y="471182"/>
                  <a:pt x="1001155" y="373516"/>
                  <a:pt x="987072" y="276157"/>
                </a:cubicBezTo>
                <a:cubicBezTo>
                  <a:pt x="964416" y="116341"/>
                  <a:pt x="830624" y="0"/>
                  <a:pt x="669583" y="0"/>
                </a:cubicBezTo>
                <a:cubicBezTo>
                  <a:pt x="617536" y="0"/>
                  <a:pt x="565489" y="0"/>
                  <a:pt x="513441" y="0"/>
                </a:cubicBezTo>
                <a:cubicBezTo>
                  <a:pt x="513441" y="0"/>
                  <a:pt x="513441" y="0"/>
                  <a:pt x="513441" y="0"/>
                </a:cubicBezTo>
                <a:cubicBezTo>
                  <a:pt x="458332" y="0"/>
                  <a:pt x="403223" y="0"/>
                  <a:pt x="348114" y="0"/>
                </a:cubicBezTo>
                <a:cubicBezTo>
                  <a:pt x="319642" y="0"/>
                  <a:pt x="291475" y="3980"/>
                  <a:pt x="264533" y="13165"/>
                </a:cubicBezTo>
                <a:cubicBezTo>
                  <a:pt x="132577" y="58171"/>
                  <a:pt x="59405" y="151856"/>
                  <a:pt x="38892" y="288404"/>
                </a:cubicBezTo>
                <a:cubicBezTo>
                  <a:pt x="27564" y="364331"/>
                  <a:pt x="17461" y="440565"/>
                  <a:pt x="7664" y="516493"/>
                </a:cubicBezTo>
                <a:cubicBezTo>
                  <a:pt x="3684" y="547416"/>
                  <a:pt x="-3358" y="578338"/>
                  <a:pt x="1847" y="609872"/>
                </a:cubicBezTo>
                <a:cubicBezTo>
                  <a:pt x="12868" y="679065"/>
                  <a:pt x="75019" y="734480"/>
                  <a:pt x="144211" y="734174"/>
                </a:cubicBezTo>
                <a:cubicBezTo>
                  <a:pt x="205750" y="733868"/>
                  <a:pt x="249837" y="703864"/>
                  <a:pt x="278004" y="649673"/>
                </a:cubicBezTo>
                <a:cubicBezTo>
                  <a:pt x="306170" y="595483"/>
                  <a:pt x="334337" y="541292"/>
                  <a:pt x="361892" y="486796"/>
                </a:cubicBezTo>
                <a:cubicBezTo>
                  <a:pt x="365872" y="479142"/>
                  <a:pt x="370158" y="476999"/>
                  <a:pt x="378424" y="476999"/>
                </a:cubicBezTo>
                <a:cubicBezTo>
                  <a:pt x="469048" y="477305"/>
                  <a:pt x="559672" y="477305"/>
                  <a:pt x="650601" y="476999"/>
                </a:cubicBezTo>
                <a:cubicBezTo>
                  <a:pt x="658561" y="476999"/>
                  <a:pt x="662541" y="479448"/>
                  <a:pt x="666215" y="486490"/>
                </a:cubicBezTo>
                <a:cubicBezTo>
                  <a:pt x="694995" y="542823"/>
                  <a:pt x="723774" y="599157"/>
                  <a:pt x="753165" y="655490"/>
                </a:cubicBezTo>
                <a:cubicBezTo>
                  <a:pt x="786537" y="719172"/>
                  <a:pt x="858178" y="748869"/>
                  <a:pt x="925227" y="727438"/>
                </a:cubicBezTo>
                <a:cubicBezTo>
                  <a:pt x="991358" y="706925"/>
                  <a:pt x="1035445" y="638039"/>
                  <a:pt x="1026873" y="569153"/>
                </a:cubicBezTo>
                <a:close/>
                <a:moveTo>
                  <a:pt x="395569" y="294221"/>
                </a:moveTo>
                <a:cubicBezTo>
                  <a:pt x="376587" y="293914"/>
                  <a:pt x="357299" y="294221"/>
                  <a:pt x="338317" y="293914"/>
                </a:cubicBezTo>
                <a:cubicBezTo>
                  <a:pt x="331582" y="293608"/>
                  <a:pt x="330051" y="295751"/>
                  <a:pt x="330051" y="302181"/>
                </a:cubicBezTo>
                <a:cubicBezTo>
                  <a:pt x="330357" y="321163"/>
                  <a:pt x="330051" y="340451"/>
                  <a:pt x="330357" y="359433"/>
                </a:cubicBezTo>
                <a:cubicBezTo>
                  <a:pt x="330663" y="366168"/>
                  <a:pt x="328520" y="367699"/>
                  <a:pt x="322091" y="367699"/>
                </a:cubicBezTo>
                <a:cubicBezTo>
                  <a:pt x="303109" y="367393"/>
                  <a:pt x="283821" y="367393"/>
                  <a:pt x="264839" y="367699"/>
                </a:cubicBezTo>
                <a:cubicBezTo>
                  <a:pt x="258103" y="368005"/>
                  <a:pt x="256572" y="365862"/>
                  <a:pt x="256572" y="359433"/>
                </a:cubicBezTo>
                <a:cubicBezTo>
                  <a:pt x="256879" y="340451"/>
                  <a:pt x="256572" y="321163"/>
                  <a:pt x="256879" y="302181"/>
                </a:cubicBezTo>
                <a:cubicBezTo>
                  <a:pt x="257185" y="295445"/>
                  <a:pt x="255042" y="293914"/>
                  <a:pt x="248612" y="293914"/>
                </a:cubicBezTo>
                <a:cubicBezTo>
                  <a:pt x="229630" y="294221"/>
                  <a:pt x="210342" y="293914"/>
                  <a:pt x="191360" y="294221"/>
                </a:cubicBezTo>
                <a:cubicBezTo>
                  <a:pt x="184625" y="294527"/>
                  <a:pt x="182788" y="292384"/>
                  <a:pt x="183094" y="285954"/>
                </a:cubicBezTo>
                <a:cubicBezTo>
                  <a:pt x="183706" y="276769"/>
                  <a:pt x="183094" y="267585"/>
                  <a:pt x="183094" y="258400"/>
                </a:cubicBezTo>
                <a:cubicBezTo>
                  <a:pt x="183094" y="247990"/>
                  <a:pt x="183400" y="237581"/>
                  <a:pt x="183094" y="227478"/>
                </a:cubicBezTo>
                <a:cubicBezTo>
                  <a:pt x="182788" y="221967"/>
                  <a:pt x="184931" y="220436"/>
                  <a:pt x="190136" y="220436"/>
                </a:cubicBezTo>
                <a:cubicBezTo>
                  <a:pt x="209730" y="220742"/>
                  <a:pt x="229018" y="220130"/>
                  <a:pt x="248612" y="220742"/>
                </a:cubicBezTo>
                <a:cubicBezTo>
                  <a:pt x="255348" y="220742"/>
                  <a:pt x="256879" y="218905"/>
                  <a:pt x="256879" y="212476"/>
                </a:cubicBezTo>
                <a:cubicBezTo>
                  <a:pt x="256572" y="193494"/>
                  <a:pt x="256879" y="174206"/>
                  <a:pt x="256572" y="155224"/>
                </a:cubicBezTo>
                <a:cubicBezTo>
                  <a:pt x="256266" y="148488"/>
                  <a:pt x="258409" y="146957"/>
                  <a:pt x="264839" y="146957"/>
                </a:cubicBezTo>
                <a:cubicBezTo>
                  <a:pt x="283821" y="147263"/>
                  <a:pt x="303109" y="147263"/>
                  <a:pt x="322091" y="146957"/>
                </a:cubicBezTo>
                <a:cubicBezTo>
                  <a:pt x="328826" y="146651"/>
                  <a:pt x="330357" y="148794"/>
                  <a:pt x="330357" y="155224"/>
                </a:cubicBezTo>
                <a:cubicBezTo>
                  <a:pt x="330051" y="174206"/>
                  <a:pt x="330357" y="193494"/>
                  <a:pt x="330051" y="212476"/>
                </a:cubicBezTo>
                <a:cubicBezTo>
                  <a:pt x="329745" y="219211"/>
                  <a:pt x="331888" y="220742"/>
                  <a:pt x="338317" y="220742"/>
                </a:cubicBezTo>
                <a:cubicBezTo>
                  <a:pt x="357299" y="220436"/>
                  <a:pt x="376587" y="220742"/>
                  <a:pt x="395569" y="220436"/>
                </a:cubicBezTo>
                <a:cubicBezTo>
                  <a:pt x="402305" y="220130"/>
                  <a:pt x="403836" y="222273"/>
                  <a:pt x="403836" y="228702"/>
                </a:cubicBezTo>
                <a:cubicBezTo>
                  <a:pt x="403530" y="247684"/>
                  <a:pt x="403530" y="266972"/>
                  <a:pt x="403836" y="285954"/>
                </a:cubicBezTo>
                <a:cubicBezTo>
                  <a:pt x="404142" y="292690"/>
                  <a:pt x="401999" y="294221"/>
                  <a:pt x="395569" y="294221"/>
                </a:cubicBezTo>
                <a:close/>
                <a:moveTo>
                  <a:pt x="734795" y="110218"/>
                </a:moveTo>
                <a:cubicBezTo>
                  <a:pt x="761738" y="110218"/>
                  <a:pt x="783169" y="131955"/>
                  <a:pt x="783169" y="159204"/>
                </a:cubicBezTo>
                <a:cubicBezTo>
                  <a:pt x="783169" y="186146"/>
                  <a:pt x="761738" y="208189"/>
                  <a:pt x="734795" y="208189"/>
                </a:cubicBezTo>
                <a:cubicBezTo>
                  <a:pt x="708159" y="208496"/>
                  <a:pt x="686116" y="186758"/>
                  <a:pt x="685810" y="159816"/>
                </a:cubicBezTo>
                <a:cubicBezTo>
                  <a:pt x="685504" y="132261"/>
                  <a:pt x="707241" y="110218"/>
                  <a:pt x="734795" y="110218"/>
                </a:cubicBezTo>
                <a:close/>
                <a:moveTo>
                  <a:pt x="636824" y="305855"/>
                </a:moveTo>
                <a:cubicBezTo>
                  <a:pt x="609882" y="306161"/>
                  <a:pt x="587838" y="284730"/>
                  <a:pt x="587532" y="257787"/>
                </a:cubicBezTo>
                <a:cubicBezTo>
                  <a:pt x="587226" y="230845"/>
                  <a:pt x="608657" y="208802"/>
                  <a:pt x="635599" y="208496"/>
                </a:cubicBezTo>
                <a:cubicBezTo>
                  <a:pt x="663154" y="208189"/>
                  <a:pt x="685504" y="229621"/>
                  <a:pt x="685504" y="257175"/>
                </a:cubicBezTo>
                <a:cubicBezTo>
                  <a:pt x="685504" y="283811"/>
                  <a:pt x="663766" y="305855"/>
                  <a:pt x="636824" y="305855"/>
                </a:cubicBezTo>
                <a:close/>
                <a:moveTo>
                  <a:pt x="735408" y="404132"/>
                </a:moveTo>
                <a:cubicBezTo>
                  <a:pt x="707853" y="404438"/>
                  <a:pt x="685810" y="382701"/>
                  <a:pt x="685810" y="355147"/>
                </a:cubicBezTo>
                <a:cubicBezTo>
                  <a:pt x="685810" y="328204"/>
                  <a:pt x="707241" y="306161"/>
                  <a:pt x="734183" y="306161"/>
                </a:cubicBezTo>
                <a:cubicBezTo>
                  <a:pt x="761125" y="305855"/>
                  <a:pt x="782863" y="327592"/>
                  <a:pt x="783169" y="354534"/>
                </a:cubicBezTo>
                <a:cubicBezTo>
                  <a:pt x="783475" y="381783"/>
                  <a:pt x="762044" y="403826"/>
                  <a:pt x="735408" y="404132"/>
                </a:cubicBezTo>
                <a:close/>
                <a:moveTo>
                  <a:pt x="831848" y="305855"/>
                </a:moveTo>
                <a:cubicBezTo>
                  <a:pt x="804906" y="305549"/>
                  <a:pt x="783169" y="283505"/>
                  <a:pt x="783169" y="256869"/>
                </a:cubicBezTo>
                <a:cubicBezTo>
                  <a:pt x="783475" y="229621"/>
                  <a:pt x="805825" y="207883"/>
                  <a:pt x="833379" y="208496"/>
                </a:cubicBezTo>
                <a:cubicBezTo>
                  <a:pt x="860321" y="208802"/>
                  <a:pt x="881753" y="230845"/>
                  <a:pt x="881140" y="258094"/>
                </a:cubicBezTo>
                <a:cubicBezTo>
                  <a:pt x="881140" y="284730"/>
                  <a:pt x="858791" y="306161"/>
                  <a:pt x="831848" y="30585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3062" cap="flat">
            <a:noFill/>
            <a:prstDash val="solid"/>
            <a:miter/>
          </a:ln>
          <a:effectLst>
            <a:outerShdw blurRad="25400" dist="127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57" name="-">
            <a:extLst>
              <a:ext uri="{FF2B5EF4-FFF2-40B4-BE49-F238E27FC236}">
                <a16:creationId xmlns:a16="http://schemas.microsoft.com/office/drawing/2014/main" id="{888B0C58-1B6B-44A6-AB20-258EF8E05622}"/>
              </a:ext>
            </a:extLst>
          </p:cNvPr>
          <p:cNvSpPr/>
          <p:nvPr/>
        </p:nvSpPr>
        <p:spPr>
          <a:xfrm>
            <a:off x="4387850" y="4529760"/>
            <a:ext cx="3416300" cy="340320"/>
          </a:xfrm>
          <a:prstGeom prst="ellipse">
            <a:avLst/>
          </a:prstGeom>
          <a:solidFill>
            <a:srgbClr val="1014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-">
            <a:extLst>
              <a:ext uri="{FF2B5EF4-FFF2-40B4-BE49-F238E27FC236}">
                <a16:creationId xmlns:a16="http://schemas.microsoft.com/office/drawing/2014/main" id="{0CD585A6-E109-4B27-8318-9B61E70FAE34}"/>
              </a:ext>
            </a:extLst>
          </p:cNvPr>
          <p:cNvSpPr/>
          <p:nvPr/>
        </p:nvSpPr>
        <p:spPr>
          <a:xfrm>
            <a:off x="4736007" y="4564442"/>
            <a:ext cx="2719987" cy="270957"/>
          </a:xfrm>
          <a:prstGeom prst="ellipse">
            <a:avLst/>
          </a:prstGeom>
          <a:solidFill>
            <a:schemeClr val="accent4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-">
            <a:extLst>
              <a:ext uri="{FF2B5EF4-FFF2-40B4-BE49-F238E27FC236}">
                <a16:creationId xmlns:a16="http://schemas.microsoft.com/office/drawing/2014/main" id="{69E484DF-96FB-4C17-8C8C-71EEEB021CD8}"/>
              </a:ext>
            </a:extLst>
          </p:cNvPr>
          <p:cNvSpPr/>
          <p:nvPr/>
        </p:nvSpPr>
        <p:spPr>
          <a:xfrm>
            <a:off x="4616450" y="4552533"/>
            <a:ext cx="2959100" cy="294775"/>
          </a:xfrm>
          <a:prstGeom prst="ellipse">
            <a:avLst/>
          </a:prstGeom>
          <a:solidFill>
            <a:srgbClr val="1014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26423ED-6469-4965-835C-9D65FB794330}"/>
              </a:ext>
            </a:extLst>
          </p:cNvPr>
          <p:cNvSpPr txBox="1"/>
          <p:nvPr/>
        </p:nvSpPr>
        <p:spPr>
          <a:xfrm>
            <a:off x="3713919" y="3159420"/>
            <a:ext cx="4777270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5400" dirty="0">
                <a:solidFill>
                  <a:schemeClr val="bg1">
                    <a:lumMod val="95000"/>
                  </a:schemeClr>
                </a:solidFill>
                <a:effectLst>
                  <a:outerShdw blurRad="50800" dist="25400" dir="2700000" algn="tl" rotWithShape="0">
                    <a:prstClr val="black">
                      <a:alpha val="22000"/>
                    </a:prstClr>
                  </a:outerShdw>
                </a:effectLst>
                <a:latin typeface="Montserrat Black" panose="00000A00000000000000" pitchFamily="2" charset="0"/>
                <a:ea typeface="Open Sans ExtraBold" pitchFamily="2" charset="0"/>
                <a:cs typeface="Open Sans ExtraBold" pitchFamily="2" charset="0"/>
              </a:rPr>
              <a:t>OUR BRAND</a:t>
            </a:r>
          </a:p>
        </p:txBody>
      </p:sp>
      <p:sp>
        <p:nvSpPr>
          <p:cNvPr id="66" name="-">
            <a:extLst>
              <a:ext uri="{FF2B5EF4-FFF2-40B4-BE49-F238E27FC236}">
                <a16:creationId xmlns:a16="http://schemas.microsoft.com/office/drawing/2014/main" id="{A6B0ECE8-8901-41D1-B323-5F97A08ACB7E}"/>
              </a:ext>
            </a:extLst>
          </p:cNvPr>
          <p:cNvSpPr/>
          <p:nvPr/>
        </p:nvSpPr>
        <p:spPr>
          <a:xfrm>
            <a:off x="2543174" y="-156411"/>
            <a:ext cx="6448425" cy="3468978"/>
          </a:xfrm>
          <a:prstGeom prst="rect">
            <a:avLst/>
          </a:prstGeom>
          <a:solidFill>
            <a:srgbClr val="1014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LOGO">
            <a:extLst>
              <a:ext uri="{FF2B5EF4-FFF2-40B4-BE49-F238E27FC236}">
                <a16:creationId xmlns:a16="http://schemas.microsoft.com/office/drawing/2014/main" id="{43D71F7C-86DC-4496-A3B7-35F15BA4A1C7}"/>
              </a:ext>
            </a:extLst>
          </p:cNvPr>
          <p:cNvGrpSpPr/>
          <p:nvPr/>
        </p:nvGrpSpPr>
        <p:grpSpPr>
          <a:xfrm>
            <a:off x="5486400" y="2812698"/>
            <a:ext cx="1219200" cy="1225901"/>
            <a:chOff x="7039203" y="2812698"/>
            <a:chExt cx="1219200" cy="1225901"/>
          </a:xfrm>
        </p:grpSpPr>
        <p:sp>
          <p:nvSpPr>
            <p:cNvPr id="60" name="-">
              <a:extLst>
                <a:ext uri="{FF2B5EF4-FFF2-40B4-BE49-F238E27FC236}">
                  <a16:creationId xmlns:a16="http://schemas.microsoft.com/office/drawing/2014/main" id="{8B117A1F-302B-4EA8-AE55-8911DB5E34A4}"/>
                </a:ext>
              </a:extLst>
            </p:cNvPr>
            <p:cNvSpPr/>
            <p:nvPr/>
          </p:nvSpPr>
          <p:spPr>
            <a:xfrm>
              <a:off x="7039203" y="2819399"/>
              <a:ext cx="1219200" cy="12192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-">
              <a:extLst>
                <a:ext uri="{FF2B5EF4-FFF2-40B4-BE49-F238E27FC236}">
                  <a16:creationId xmlns:a16="http://schemas.microsoft.com/office/drawing/2014/main" id="{571E1279-F530-4A4B-B8C6-8511605297FE}"/>
                </a:ext>
              </a:extLst>
            </p:cNvPr>
            <p:cNvSpPr/>
            <p:nvPr/>
          </p:nvSpPr>
          <p:spPr>
            <a:xfrm>
              <a:off x="7039203" y="2812698"/>
              <a:ext cx="1079909" cy="1027359"/>
            </a:xfrm>
            <a:custGeom>
              <a:avLst/>
              <a:gdLst>
                <a:gd name="connsiteX0" fmla="*/ 609600 w 1079909"/>
                <a:gd name="connsiteY0" fmla="*/ 0 h 1027359"/>
                <a:gd name="connsiteX1" fmla="*/ 950433 w 1079909"/>
                <a:gd name="connsiteY1" fmla="*/ 104110 h 1027359"/>
                <a:gd name="connsiteX2" fmla="*/ 1023094 w 1079909"/>
                <a:gd name="connsiteY2" fmla="*/ 164061 h 1027359"/>
                <a:gd name="connsiteX3" fmla="*/ 1032004 w 1079909"/>
                <a:gd name="connsiteY3" fmla="*/ 180475 h 1027359"/>
                <a:gd name="connsiteX4" fmla="*/ 1079909 w 1079909"/>
                <a:gd name="connsiteY4" fmla="*/ 417759 h 1027359"/>
                <a:gd name="connsiteX5" fmla="*/ 470309 w 1079909"/>
                <a:gd name="connsiteY5" fmla="*/ 1027359 h 1027359"/>
                <a:gd name="connsiteX6" fmla="*/ 129476 w 1079909"/>
                <a:gd name="connsiteY6" fmla="*/ 923249 h 1027359"/>
                <a:gd name="connsiteX7" fmla="*/ 56815 w 1079909"/>
                <a:gd name="connsiteY7" fmla="*/ 863298 h 1027359"/>
                <a:gd name="connsiteX8" fmla="*/ 47906 w 1079909"/>
                <a:gd name="connsiteY8" fmla="*/ 846884 h 1027359"/>
                <a:gd name="connsiteX9" fmla="*/ 0 w 1079909"/>
                <a:gd name="connsiteY9" fmla="*/ 609600 h 1027359"/>
                <a:gd name="connsiteX10" fmla="*/ 609600 w 1079909"/>
                <a:gd name="connsiteY10" fmla="*/ 0 h 1027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9909" h="1027359">
                  <a:moveTo>
                    <a:pt x="609600" y="0"/>
                  </a:moveTo>
                  <a:cubicBezTo>
                    <a:pt x="735852" y="0"/>
                    <a:pt x="853140" y="38381"/>
                    <a:pt x="950433" y="104110"/>
                  </a:cubicBezTo>
                  <a:lnTo>
                    <a:pt x="1023094" y="164061"/>
                  </a:lnTo>
                  <a:lnTo>
                    <a:pt x="1032004" y="180475"/>
                  </a:lnTo>
                  <a:cubicBezTo>
                    <a:pt x="1062851" y="253407"/>
                    <a:pt x="1079909" y="333591"/>
                    <a:pt x="1079909" y="417759"/>
                  </a:cubicBezTo>
                  <a:cubicBezTo>
                    <a:pt x="1079909" y="754432"/>
                    <a:pt x="806982" y="1027359"/>
                    <a:pt x="470309" y="1027359"/>
                  </a:cubicBezTo>
                  <a:cubicBezTo>
                    <a:pt x="344057" y="1027359"/>
                    <a:pt x="226769" y="988979"/>
                    <a:pt x="129476" y="923249"/>
                  </a:cubicBezTo>
                  <a:lnTo>
                    <a:pt x="56815" y="863298"/>
                  </a:lnTo>
                  <a:lnTo>
                    <a:pt x="47906" y="846884"/>
                  </a:lnTo>
                  <a:cubicBezTo>
                    <a:pt x="17058" y="773952"/>
                    <a:pt x="0" y="693768"/>
                    <a:pt x="0" y="609600"/>
                  </a:cubicBezTo>
                  <a:cubicBezTo>
                    <a:pt x="0" y="272927"/>
                    <a:pt x="272927" y="0"/>
                    <a:pt x="609600" y="0"/>
                  </a:cubicBezTo>
                  <a:close/>
                </a:path>
              </a:pathLst>
            </a:custGeom>
            <a:solidFill>
              <a:srgbClr val="F19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2" name="LOGO">
              <a:extLst>
                <a:ext uri="{FF2B5EF4-FFF2-40B4-BE49-F238E27FC236}">
                  <a16:creationId xmlns:a16="http://schemas.microsoft.com/office/drawing/2014/main" id="{8791FD6F-3C5D-4753-88A9-F842CAFCC5D6}"/>
                </a:ext>
              </a:extLst>
            </p:cNvPr>
            <p:cNvSpPr/>
            <p:nvPr/>
          </p:nvSpPr>
          <p:spPr>
            <a:xfrm rot="19800000">
              <a:off x="7274772" y="3161855"/>
              <a:ext cx="747278" cy="533844"/>
            </a:xfrm>
            <a:custGeom>
              <a:avLst/>
              <a:gdLst>
                <a:gd name="connsiteX0" fmla="*/ 1026873 w 1027936"/>
                <a:gd name="connsiteY0" fmla="*/ 569153 h 734342"/>
                <a:gd name="connsiteX1" fmla="*/ 987072 w 1027936"/>
                <a:gd name="connsiteY1" fmla="*/ 276157 h 734342"/>
                <a:gd name="connsiteX2" fmla="*/ 669583 w 1027936"/>
                <a:gd name="connsiteY2" fmla="*/ 0 h 734342"/>
                <a:gd name="connsiteX3" fmla="*/ 513441 w 1027936"/>
                <a:gd name="connsiteY3" fmla="*/ 0 h 734342"/>
                <a:gd name="connsiteX4" fmla="*/ 513441 w 1027936"/>
                <a:gd name="connsiteY4" fmla="*/ 0 h 734342"/>
                <a:gd name="connsiteX5" fmla="*/ 348114 w 1027936"/>
                <a:gd name="connsiteY5" fmla="*/ 0 h 734342"/>
                <a:gd name="connsiteX6" fmla="*/ 264533 w 1027936"/>
                <a:gd name="connsiteY6" fmla="*/ 13165 h 734342"/>
                <a:gd name="connsiteX7" fmla="*/ 38892 w 1027936"/>
                <a:gd name="connsiteY7" fmla="*/ 288404 h 734342"/>
                <a:gd name="connsiteX8" fmla="*/ 7664 w 1027936"/>
                <a:gd name="connsiteY8" fmla="*/ 516493 h 734342"/>
                <a:gd name="connsiteX9" fmla="*/ 1847 w 1027936"/>
                <a:gd name="connsiteY9" fmla="*/ 609872 h 734342"/>
                <a:gd name="connsiteX10" fmla="*/ 144211 w 1027936"/>
                <a:gd name="connsiteY10" fmla="*/ 734174 h 734342"/>
                <a:gd name="connsiteX11" fmla="*/ 278004 w 1027936"/>
                <a:gd name="connsiteY11" fmla="*/ 649673 h 734342"/>
                <a:gd name="connsiteX12" fmla="*/ 361892 w 1027936"/>
                <a:gd name="connsiteY12" fmla="*/ 486796 h 734342"/>
                <a:gd name="connsiteX13" fmla="*/ 378424 w 1027936"/>
                <a:gd name="connsiteY13" fmla="*/ 476999 h 734342"/>
                <a:gd name="connsiteX14" fmla="*/ 650601 w 1027936"/>
                <a:gd name="connsiteY14" fmla="*/ 476999 h 734342"/>
                <a:gd name="connsiteX15" fmla="*/ 666215 w 1027936"/>
                <a:gd name="connsiteY15" fmla="*/ 486490 h 734342"/>
                <a:gd name="connsiteX16" fmla="*/ 753165 w 1027936"/>
                <a:gd name="connsiteY16" fmla="*/ 655490 h 734342"/>
                <a:gd name="connsiteX17" fmla="*/ 925227 w 1027936"/>
                <a:gd name="connsiteY17" fmla="*/ 727438 h 734342"/>
                <a:gd name="connsiteX18" fmla="*/ 1026873 w 1027936"/>
                <a:gd name="connsiteY18" fmla="*/ 569153 h 734342"/>
                <a:gd name="connsiteX19" fmla="*/ 395569 w 1027936"/>
                <a:gd name="connsiteY19" fmla="*/ 294221 h 734342"/>
                <a:gd name="connsiteX20" fmla="*/ 338317 w 1027936"/>
                <a:gd name="connsiteY20" fmla="*/ 293914 h 734342"/>
                <a:gd name="connsiteX21" fmla="*/ 330051 w 1027936"/>
                <a:gd name="connsiteY21" fmla="*/ 302181 h 734342"/>
                <a:gd name="connsiteX22" fmla="*/ 330357 w 1027936"/>
                <a:gd name="connsiteY22" fmla="*/ 359433 h 734342"/>
                <a:gd name="connsiteX23" fmla="*/ 322091 w 1027936"/>
                <a:gd name="connsiteY23" fmla="*/ 367699 h 734342"/>
                <a:gd name="connsiteX24" fmla="*/ 264839 w 1027936"/>
                <a:gd name="connsiteY24" fmla="*/ 367699 h 734342"/>
                <a:gd name="connsiteX25" fmla="*/ 256572 w 1027936"/>
                <a:gd name="connsiteY25" fmla="*/ 359433 h 734342"/>
                <a:gd name="connsiteX26" fmla="*/ 256879 w 1027936"/>
                <a:gd name="connsiteY26" fmla="*/ 302181 h 734342"/>
                <a:gd name="connsiteX27" fmla="*/ 248612 w 1027936"/>
                <a:gd name="connsiteY27" fmla="*/ 293914 h 734342"/>
                <a:gd name="connsiteX28" fmla="*/ 191360 w 1027936"/>
                <a:gd name="connsiteY28" fmla="*/ 294221 h 734342"/>
                <a:gd name="connsiteX29" fmla="*/ 183094 w 1027936"/>
                <a:gd name="connsiteY29" fmla="*/ 285954 h 734342"/>
                <a:gd name="connsiteX30" fmla="*/ 183094 w 1027936"/>
                <a:gd name="connsiteY30" fmla="*/ 258400 h 734342"/>
                <a:gd name="connsiteX31" fmla="*/ 183094 w 1027936"/>
                <a:gd name="connsiteY31" fmla="*/ 227478 h 734342"/>
                <a:gd name="connsiteX32" fmla="*/ 190136 w 1027936"/>
                <a:gd name="connsiteY32" fmla="*/ 220436 h 734342"/>
                <a:gd name="connsiteX33" fmla="*/ 248612 w 1027936"/>
                <a:gd name="connsiteY33" fmla="*/ 220742 h 734342"/>
                <a:gd name="connsiteX34" fmla="*/ 256879 w 1027936"/>
                <a:gd name="connsiteY34" fmla="*/ 212476 h 734342"/>
                <a:gd name="connsiteX35" fmla="*/ 256572 w 1027936"/>
                <a:gd name="connsiteY35" fmla="*/ 155224 h 734342"/>
                <a:gd name="connsiteX36" fmla="*/ 264839 w 1027936"/>
                <a:gd name="connsiteY36" fmla="*/ 146957 h 734342"/>
                <a:gd name="connsiteX37" fmla="*/ 322091 w 1027936"/>
                <a:gd name="connsiteY37" fmla="*/ 146957 h 734342"/>
                <a:gd name="connsiteX38" fmla="*/ 330357 w 1027936"/>
                <a:gd name="connsiteY38" fmla="*/ 155224 h 734342"/>
                <a:gd name="connsiteX39" fmla="*/ 330051 w 1027936"/>
                <a:gd name="connsiteY39" fmla="*/ 212476 h 734342"/>
                <a:gd name="connsiteX40" fmla="*/ 338317 w 1027936"/>
                <a:gd name="connsiteY40" fmla="*/ 220742 h 734342"/>
                <a:gd name="connsiteX41" fmla="*/ 395569 w 1027936"/>
                <a:gd name="connsiteY41" fmla="*/ 220436 h 734342"/>
                <a:gd name="connsiteX42" fmla="*/ 403836 w 1027936"/>
                <a:gd name="connsiteY42" fmla="*/ 228702 h 734342"/>
                <a:gd name="connsiteX43" fmla="*/ 403836 w 1027936"/>
                <a:gd name="connsiteY43" fmla="*/ 285954 h 734342"/>
                <a:gd name="connsiteX44" fmla="*/ 395569 w 1027936"/>
                <a:gd name="connsiteY44" fmla="*/ 294221 h 734342"/>
                <a:gd name="connsiteX45" fmla="*/ 734795 w 1027936"/>
                <a:gd name="connsiteY45" fmla="*/ 110218 h 734342"/>
                <a:gd name="connsiteX46" fmla="*/ 783169 w 1027936"/>
                <a:gd name="connsiteY46" fmla="*/ 159204 h 734342"/>
                <a:gd name="connsiteX47" fmla="*/ 734795 w 1027936"/>
                <a:gd name="connsiteY47" fmla="*/ 208189 h 734342"/>
                <a:gd name="connsiteX48" fmla="*/ 685810 w 1027936"/>
                <a:gd name="connsiteY48" fmla="*/ 159816 h 734342"/>
                <a:gd name="connsiteX49" fmla="*/ 734795 w 1027936"/>
                <a:gd name="connsiteY49" fmla="*/ 110218 h 734342"/>
                <a:gd name="connsiteX50" fmla="*/ 636824 w 1027936"/>
                <a:gd name="connsiteY50" fmla="*/ 305855 h 734342"/>
                <a:gd name="connsiteX51" fmla="*/ 587532 w 1027936"/>
                <a:gd name="connsiteY51" fmla="*/ 257787 h 734342"/>
                <a:gd name="connsiteX52" fmla="*/ 635599 w 1027936"/>
                <a:gd name="connsiteY52" fmla="*/ 208496 h 734342"/>
                <a:gd name="connsiteX53" fmla="*/ 685504 w 1027936"/>
                <a:gd name="connsiteY53" fmla="*/ 257175 h 734342"/>
                <a:gd name="connsiteX54" fmla="*/ 636824 w 1027936"/>
                <a:gd name="connsiteY54" fmla="*/ 305855 h 734342"/>
                <a:gd name="connsiteX55" fmla="*/ 735408 w 1027936"/>
                <a:gd name="connsiteY55" fmla="*/ 404132 h 734342"/>
                <a:gd name="connsiteX56" fmla="*/ 685810 w 1027936"/>
                <a:gd name="connsiteY56" fmla="*/ 355147 h 734342"/>
                <a:gd name="connsiteX57" fmla="*/ 734183 w 1027936"/>
                <a:gd name="connsiteY57" fmla="*/ 306161 h 734342"/>
                <a:gd name="connsiteX58" fmla="*/ 783169 w 1027936"/>
                <a:gd name="connsiteY58" fmla="*/ 354534 h 734342"/>
                <a:gd name="connsiteX59" fmla="*/ 735408 w 1027936"/>
                <a:gd name="connsiteY59" fmla="*/ 404132 h 734342"/>
                <a:gd name="connsiteX60" fmla="*/ 831848 w 1027936"/>
                <a:gd name="connsiteY60" fmla="*/ 305855 h 734342"/>
                <a:gd name="connsiteX61" fmla="*/ 783169 w 1027936"/>
                <a:gd name="connsiteY61" fmla="*/ 256869 h 734342"/>
                <a:gd name="connsiteX62" fmla="*/ 833379 w 1027936"/>
                <a:gd name="connsiteY62" fmla="*/ 208496 h 734342"/>
                <a:gd name="connsiteX63" fmla="*/ 881140 w 1027936"/>
                <a:gd name="connsiteY63" fmla="*/ 258094 h 734342"/>
                <a:gd name="connsiteX64" fmla="*/ 831848 w 1027936"/>
                <a:gd name="connsiteY64" fmla="*/ 305855 h 734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027936" h="734342">
                  <a:moveTo>
                    <a:pt x="1026873" y="569153"/>
                  </a:moveTo>
                  <a:cubicBezTo>
                    <a:pt x="1014932" y="471182"/>
                    <a:pt x="1001155" y="373516"/>
                    <a:pt x="987072" y="276157"/>
                  </a:cubicBezTo>
                  <a:cubicBezTo>
                    <a:pt x="964416" y="116341"/>
                    <a:pt x="830624" y="0"/>
                    <a:pt x="669583" y="0"/>
                  </a:cubicBezTo>
                  <a:cubicBezTo>
                    <a:pt x="617536" y="0"/>
                    <a:pt x="565489" y="0"/>
                    <a:pt x="513441" y="0"/>
                  </a:cubicBezTo>
                  <a:cubicBezTo>
                    <a:pt x="513441" y="0"/>
                    <a:pt x="513441" y="0"/>
                    <a:pt x="513441" y="0"/>
                  </a:cubicBezTo>
                  <a:cubicBezTo>
                    <a:pt x="458332" y="0"/>
                    <a:pt x="403223" y="0"/>
                    <a:pt x="348114" y="0"/>
                  </a:cubicBezTo>
                  <a:cubicBezTo>
                    <a:pt x="319642" y="0"/>
                    <a:pt x="291475" y="3980"/>
                    <a:pt x="264533" y="13165"/>
                  </a:cubicBezTo>
                  <a:cubicBezTo>
                    <a:pt x="132577" y="58171"/>
                    <a:pt x="59405" y="151856"/>
                    <a:pt x="38892" y="288404"/>
                  </a:cubicBezTo>
                  <a:cubicBezTo>
                    <a:pt x="27564" y="364331"/>
                    <a:pt x="17461" y="440565"/>
                    <a:pt x="7664" y="516493"/>
                  </a:cubicBezTo>
                  <a:cubicBezTo>
                    <a:pt x="3684" y="547416"/>
                    <a:pt x="-3358" y="578338"/>
                    <a:pt x="1847" y="609872"/>
                  </a:cubicBezTo>
                  <a:cubicBezTo>
                    <a:pt x="12868" y="679065"/>
                    <a:pt x="75019" y="734480"/>
                    <a:pt x="144211" y="734174"/>
                  </a:cubicBezTo>
                  <a:cubicBezTo>
                    <a:pt x="205750" y="733868"/>
                    <a:pt x="249837" y="703864"/>
                    <a:pt x="278004" y="649673"/>
                  </a:cubicBezTo>
                  <a:cubicBezTo>
                    <a:pt x="306170" y="595483"/>
                    <a:pt x="334337" y="541292"/>
                    <a:pt x="361892" y="486796"/>
                  </a:cubicBezTo>
                  <a:cubicBezTo>
                    <a:pt x="365872" y="479142"/>
                    <a:pt x="370158" y="476999"/>
                    <a:pt x="378424" y="476999"/>
                  </a:cubicBezTo>
                  <a:cubicBezTo>
                    <a:pt x="469048" y="477305"/>
                    <a:pt x="559672" y="477305"/>
                    <a:pt x="650601" y="476999"/>
                  </a:cubicBezTo>
                  <a:cubicBezTo>
                    <a:pt x="658561" y="476999"/>
                    <a:pt x="662541" y="479448"/>
                    <a:pt x="666215" y="486490"/>
                  </a:cubicBezTo>
                  <a:cubicBezTo>
                    <a:pt x="694995" y="542823"/>
                    <a:pt x="723774" y="599157"/>
                    <a:pt x="753165" y="655490"/>
                  </a:cubicBezTo>
                  <a:cubicBezTo>
                    <a:pt x="786537" y="719172"/>
                    <a:pt x="858178" y="748869"/>
                    <a:pt x="925227" y="727438"/>
                  </a:cubicBezTo>
                  <a:cubicBezTo>
                    <a:pt x="991358" y="706925"/>
                    <a:pt x="1035445" y="638039"/>
                    <a:pt x="1026873" y="569153"/>
                  </a:cubicBezTo>
                  <a:close/>
                  <a:moveTo>
                    <a:pt x="395569" y="294221"/>
                  </a:moveTo>
                  <a:cubicBezTo>
                    <a:pt x="376587" y="293914"/>
                    <a:pt x="357299" y="294221"/>
                    <a:pt x="338317" y="293914"/>
                  </a:cubicBezTo>
                  <a:cubicBezTo>
                    <a:pt x="331582" y="293608"/>
                    <a:pt x="330051" y="295751"/>
                    <a:pt x="330051" y="302181"/>
                  </a:cubicBezTo>
                  <a:cubicBezTo>
                    <a:pt x="330357" y="321163"/>
                    <a:pt x="330051" y="340451"/>
                    <a:pt x="330357" y="359433"/>
                  </a:cubicBezTo>
                  <a:cubicBezTo>
                    <a:pt x="330663" y="366168"/>
                    <a:pt x="328520" y="367699"/>
                    <a:pt x="322091" y="367699"/>
                  </a:cubicBezTo>
                  <a:cubicBezTo>
                    <a:pt x="303109" y="367393"/>
                    <a:pt x="283821" y="367393"/>
                    <a:pt x="264839" y="367699"/>
                  </a:cubicBezTo>
                  <a:cubicBezTo>
                    <a:pt x="258103" y="368005"/>
                    <a:pt x="256572" y="365862"/>
                    <a:pt x="256572" y="359433"/>
                  </a:cubicBezTo>
                  <a:cubicBezTo>
                    <a:pt x="256879" y="340451"/>
                    <a:pt x="256572" y="321163"/>
                    <a:pt x="256879" y="302181"/>
                  </a:cubicBezTo>
                  <a:cubicBezTo>
                    <a:pt x="257185" y="295445"/>
                    <a:pt x="255042" y="293914"/>
                    <a:pt x="248612" y="293914"/>
                  </a:cubicBezTo>
                  <a:cubicBezTo>
                    <a:pt x="229630" y="294221"/>
                    <a:pt x="210342" y="293914"/>
                    <a:pt x="191360" y="294221"/>
                  </a:cubicBezTo>
                  <a:cubicBezTo>
                    <a:pt x="184625" y="294527"/>
                    <a:pt x="182788" y="292384"/>
                    <a:pt x="183094" y="285954"/>
                  </a:cubicBezTo>
                  <a:cubicBezTo>
                    <a:pt x="183706" y="276769"/>
                    <a:pt x="183094" y="267585"/>
                    <a:pt x="183094" y="258400"/>
                  </a:cubicBezTo>
                  <a:cubicBezTo>
                    <a:pt x="183094" y="247990"/>
                    <a:pt x="183400" y="237581"/>
                    <a:pt x="183094" y="227478"/>
                  </a:cubicBezTo>
                  <a:cubicBezTo>
                    <a:pt x="182788" y="221967"/>
                    <a:pt x="184931" y="220436"/>
                    <a:pt x="190136" y="220436"/>
                  </a:cubicBezTo>
                  <a:cubicBezTo>
                    <a:pt x="209730" y="220742"/>
                    <a:pt x="229018" y="220130"/>
                    <a:pt x="248612" y="220742"/>
                  </a:cubicBezTo>
                  <a:cubicBezTo>
                    <a:pt x="255348" y="220742"/>
                    <a:pt x="256879" y="218905"/>
                    <a:pt x="256879" y="212476"/>
                  </a:cubicBezTo>
                  <a:cubicBezTo>
                    <a:pt x="256572" y="193494"/>
                    <a:pt x="256879" y="174206"/>
                    <a:pt x="256572" y="155224"/>
                  </a:cubicBezTo>
                  <a:cubicBezTo>
                    <a:pt x="256266" y="148488"/>
                    <a:pt x="258409" y="146957"/>
                    <a:pt x="264839" y="146957"/>
                  </a:cubicBezTo>
                  <a:cubicBezTo>
                    <a:pt x="283821" y="147263"/>
                    <a:pt x="303109" y="147263"/>
                    <a:pt x="322091" y="146957"/>
                  </a:cubicBezTo>
                  <a:cubicBezTo>
                    <a:pt x="328826" y="146651"/>
                    <a:pt x="330357" y="148794"/>
                    <a:pt x="330357" y="155224"/>
                  </a:cubicBezTo>
                  <a:cubicBezTo>
                    <a:pt x="330051" y="174206"/>
                    <a:pt x="330357" y="193494"/>
                    <a:pt x="330051" y="212476"/>
                  </a:cubicBezTo>
                  <a:cubicBezTo>
                    <a:pt x="329745" y="219211"/>
                    <a:pt x="331888" y="220742"/>
                    <a:pt x="338317" y="220742"/>
                  </a:cubicBezTo>
                  <a:cubicBezTo>
                    <a:pt x="357299" y="220436"/>
                    <a:pt x="376587" y="220742"/>
                    <a:pt x="395569" y="220436"/>
                  </a:cubicBezTo>
                  <a:cubicBezTo>
                    <a:pt x="402305" y="220130"/>
                    <a:pt x="403836" y="222273"/>
                    <a:pt x="403836" y="228702"/>
                  </a:cubicBezTo>
                  <a:cubicBezTo>
                    <a:pt x="403530" y="247684"/>
                    <a:pt x="403530" y="266972"/>
                    <a:pt x="403836" y="285954"/>
                  </a:cubicBezTo>
                  <a:cubicBezTo>
                    <a:pt x="404142" y="292690"/>
                    <a:pt x="401999" y="294221"/>
                    <a:pt x="395569" y="294221"/>
                  </a:cubicBezTo>
                  <a:close/>
                  <a:moveTo>
                    <a:pt x="734795" y="110218"/>
                  </a:moveTo>
                  <a:cubicBezTo>
                    <a:pt x="761738" y="110218"/>
                    <a:pt x="783169" y="131955"/>
                    <a:pt x="783169" y="159204"/>
                  </a:cubicBezTo>
                  <a:cubicBezTo>
                    <a:pt x="783169" y="186146"/>
                    <a:pt x="761738" y="208189"/>
                    <a:pt x="734795" y="208189"/>
                  </a:cubicBezTo>
                  <a:cubicBezTo>
                    <a:pt x="708159" y="208496"/>
                    <a:pt x="686116" y="186758"/>
                    <a:pt x="685810" y="159816"/>
                  </a:cubicBezTo>
                  <a:cubicBezTo>
                    <a:pt x="685504" y="132261"/>
                    <a:pt x="707241" y="110218"/>
                    <a:pt x="734795" y="110218"/>
                  </a:cubicBezTo>
                  <a:close/>
                  <a:moveTo>
                    <a:pt x="636824" y="305855"/>
                  </a:moveTo>
                  <a:cubicBezTo>
                    <a:pt x="609882" y="306161"/>
                    <a:pt x="587838" y="284730"/>
                    <a:pt x="587532" y="257787"/>
                  </a:cubicBezTo>
                  <a:cubicBezTo>
                    <a:pt x="587226" y="230845"/>
                    <a:pt x="608657" y="208802"/>
                    <a:pt x="635599" y="208496"/>
                  </a:cubicBezTo>
                  <a:cubicBezTo>
                    <a:pt x="663154" y="208189"/>
                    <a:pt x="685504" y="229621"/>
                    <a:pt x="685504" y="257175"/>
                  </a:cubicBezTo>
                  <a:cubicBezTo>
                    <a:pt x="685504" y="283811"/>
                    <a:pt x="663766" y="305855"/>
                    <a:pt x="636824" y="305855"/>
                  </a:cubicBezTo>
                  <a:close/>
                  <a:moveTo>
                    <a:pt x="735408" y="404132"/>
                  </a:moveTo>
                  <a:cubicBezTo>
                    <a:pt x="707853" y="404438"/>
                    <a:pt x="685810" y="382701"/>
                    <a:pt x="685810" y="355147"/>
                  </a:cubicBezTo>
                  <a:cubicBezTo>
                    <a:pt x="685810" y="328204"/>
                    <a:pt x="707241" y="306161"/>
                    <a:pt x="734183" y="306161"/>
                  </a:cubicBezTo>
                  <a:cubicBezTo>
                    <a:pt x="761125" y="305855"/>
                    <a:pt x="782863" y="327592"/>
                    <a:pt x="783169" y="354534"/>
                  </a:cubicBezTo>
                  <a:cubicBezTo>
                    <a:pt x="783475" y="381783"/>
                    <a:pt x="762044" y="403826"/>
                    <a:pt x="735408" y="404132"/>
                  </a:cubicBezTo>
                  <a:close/>
                  <a:moveTo>
                    <a:pt x="831848" y="305855"/>
                  </a:moveTo>
                  <a:cubicBezTo>
                    <a:pt x="804906" y="305549"/>
                    <a:pt x="783169" y="283505"/>
                    <a:pt x="783169" y="256869"/>
                  </a:cubicBezTo>
                  <a:cubicBezTo>
                    <a:pt x="783475" y="229621"/>
                    <a:pt x="805825" y="207883"/>
                    <a:pt x="833379" y="208496"/>
                  </a:cubicBezTo>
                  <a:cubicBezTo>
                    <a:pt x="860321" y="208802"/>
                    <a:pt x="881753" y="230845"/>
                    <a:pt x="881140" y="258094"/>
                  </a:cubicBezTo>
                  <a:cubicBezTo>
                    <a:pt x="881140" y="284730"/>
                    <a:pt x="858791" y="306161"/>
                    <a:pt x="831848" y="30585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062" cap="flat">
              <a:noFill/>
              <a:prstDash val="solid"/>
              <a:miter/>
            </a:ln>
            <a:effectLst>
              <a:outerShdw blurRad="25400" dist="127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92CA9ED1-37A8-44A3-B68D-C30B538D0281}"/>
              </a:ext>
            </a:extLst>
          </p:cNvPr>
          <p:cNvSpPr txBox="1"/>
          <p:nvPr/>
        </p:nvSpPr>
        <p:spPr>
          <a:xfrm>
            <a:off x="4023299" y="3816570"/>
            <a:ext cx="4158511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2000" spc="600" dirty="0">
                <a:solidFill>
                  <a:schemeClr val="accent4"/>
                </a:solidFill>
                <a:effectLst>
                  <a:outerShdw blurRad="101600" dist="38100" dir="5400000" algn="t" rotWithShape="0">
                    <a:prstClr val="black">
                      <a:alpha val="24000"/>
                    </a:prstClr>
                  </a:outerShdw>
                </a:effectLst>
                <a:latin typeface="Montserrat Medium" panose="00000600000000000000" pitchFamily="2" charset="0"/>
                <a:ea typeface="Open Sans Light" pitchFamily="2" charset="0"/>
                <a:cs typeface="Open Sans Light" pitchFamily="2" charset="0"/>
              </a:rPr>
              <a:t>Lorem Ipsum Dolor.</a:t>
            </a:r>
          </a:p>
        </p:txBody>
      </p:sp>
      <p:sp>
        <p:nvSpPr>
          <p:cNvPr id="67" name="-">
            <a:extLst>
              <a:ext uri="{FF2B5EF4-FFF2-40B4-BE49-F238E27FC236}">
                <a16:creationId xmlns:a16="http://schemas.microsoft.com/office/drawing/2014/main" id="{467E17C9-5985-4035-8A8A-1CDBE8258B63}"/>
              </a:ext>
            </a:extLst>
          </p:cNvPr>
          <p:cNvSpPr/>
          <p:nvPr/>
        </p:nvSpPr>
        <p:spPr>
          <a:xfrm>
            <a:off x="2543174" y="4156814"/>
            <a:ext cx="6448425" cy="3468978"/>
          </a:xfrm>
          <a:prstGeom prst="rect">
            <a:avLst/>
          </a:prstGeom>
          <a:solidFill>
            <a:srgbClr val="1014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RANSITION">
            <a:extLst>
              <a:ext uri="{FF2B5EF4-FFF2-40B4-BE49-F238E27FC236}">
                <a16:creationId xmlns:a16="http://schemas.microsoft.com/office/drawing/2014/main" id="{BE193BC6-D4A1-423E-A60D-8879BE528D5D}"/>
              </a:ext>
            </a:extLst>
          </p:cNvPr>
          <p:cNvSpPr/>
          <p:nvPr/>
        </p:nvSpPr>
        <p:spPr>
          <a:xfrm>
            <a:off x="-1219200" y="-3886200"/>
            <a:ext cx="14630400" cy="1463040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sx="101000" sy="101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0" name="TRANSITION">
            <a:extLst>
              <a:ext uri="{FF2B5EF4-FFF2-40B4-BE49-F238E27FC236}">
                <a16:creationId xmlns:a16="http://schemas.microsoft.com/office/drawing/2014/main" id="{14BAADFE-19D2-4941-9D88-78D20EBFC625}"/>
              </a:ext>
            </a:extLst>
          </p:cNvPr>
          <p:cNvSpPr/>
          <p:nvPr/>
        </p:nvSpPr>
        <p:spPr>
          <a:xfrm>
            <a:off x="-1219200" y="-3886200"/>
            <a:ext cx="14630400" cy="146304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71" name="MUSIC">
            <a:hlinkClick r:id="" action="ppaction://media"/>
            <a:extLst>
              <a:ext uri="{FF2B5EF4-FFF2-40B4-BE49-F238E27FC236}">
                <a16:creationId xmlns:a16="http://schemas.microsoft.com/office/drawing/2014/main" id="{F3863F22-960A-4BC9-8E71-B4DAF9D2C1E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>
                  <p14:fade in="250" out="750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3854143" y="127327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719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3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" fill="hold"/>
                                        <p:tgtEl>
                                          <p:spTgt spid="11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decel="100000" fill="hold" nodeType="withEffect">
                                  <p:stCondLst>
                                    <p:cond delay="30"/>
                                  </p:stCondLst>
                                  <p:childTnLst>
                                    <p:animScale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8" presetClass="emph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5400000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10" fill="hold"/>
                                        <p:tgtEl>
                                          <p:spTgt spid="33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decel="10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8" dur="750" fill="hold"/>
                                        <p:tgtEl>
                                          <p:spTgt spid="33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10" fill="hold"/>
                                        <p:tgtEl>
                                          <p:spTgt spid="34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6" presetClass="emph" presetSubtype="0" decel="100000" fill="hold" grpId="2" nodeType="withEffect">
                                  <p:stCondLst>
                                    <p:cond delay="1150"/>
                                  </p:stCondLst>
                                  <p:childTnLst>
                                    <p:animScale>
                                      <p:cBhvr>
                                        <p:cTn id="24" dur="750" fill="hold"/>
                                        <p:tgtEl>
                                          <p:spTgt spid="34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6" presetClass="emph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</p:cBhvr>
                                      <p:by x="112000" y="112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6" presetClass="emph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10" fill="hold"/>
                                        <p:tgtEl>
                                          <p:spTgt spid="44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6" presetClass="emph" presetSubtype="0" decel="10000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34" dur="750" fill="hold"/>
                                        <p:tgtEl>
                                          <p:spTgt spid="44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10" fill="hold"/>
                                        <p:tgtEl>
                                          <p:spTgt spid="45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6" presetClass="emph" presetSubtype="0" decel="10000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40" dur="750" fill="hold"/>
                                        <p:tgtEl>
                                          <p:spTgt spid="45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6" presetClass="emph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42" dur="750" fill="hold"/>
                                        <p:tgtEl>
                                          <p:spTgt spid="11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10" fill="hold"/>
                                        <p:tgtEl>
                                          <p:spTgt spid="46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6" presetClass="emph" presetSubtype="0" decel="10000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48" dur="750" fill="hold"/>
                                        <p:tgtEl>
                                          <p:spTgt spid="46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2" dur="10" fill="hold"/>
                                        <p:tgtEl>
                                          <p:spTgt spid="47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6" presetClass="emph" presetSubtype="0" decel="10000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54" dur="750" fill="hold"/>
                                        <p:tgtEl>
                                          <p:spTgt spid="47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8" dur="10" fill="hold"/>
                                        <p:tgtEl>
                                          <p:spTgt spid="49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6" presetClass="emph" presetSubtype="0" decel="10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60" dur="750" fill="hold"/>
                                        <p:tgtEl>
                                          <p:spTgt spid="49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4" dur="10" fill="hold"/>
                                        <p:tgtEl>
                                          <p:spTgt spid="55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6" presetClass="emph" presetSubtype="0" decel="10000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66" dur="750" fill="hold"/>
                                        <p:tgtEl>
                                          <p:spTgt spid="55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42" presetClass="path" presetSubtype="0" decel="100000" fill="hold" grpId="3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-8.33333E-7 -3.7037E-6 L -0.02135 -0.05995 " pathEditMode="relative" rAng="0" ptsTypes="AA">
                                      <p:cBhvr>
                                        <p:cTn id="68" dur="750" spd="-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8" y="-3009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2" dur="10" fill="hold"/>
                                        <p:tgtEl>
                                          <p:spTgt spid="57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6" presetClass="emph" presetSubtype="0" decel="100000" fill="hold" grpId="2" nodeType="withEffect">
                                  <p:stCondLst>
                                    <p:cond delay="2750"/>
                                  </p:stCondLst>
                                  <p:childTnLst>
                                    <p:animScale>
                                      <p:cBhvr>
                                        <p:cTn id="74" dur="750" fill="hold"/>
                                        <p:tgtEl>
                                          <p:spTgt spid="57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8" dur="10" fill="hold"/>
                                        <p:tgtEl>
                                          <p:spTgt spid="4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6" presetClass="emph" presetSubtype="0" decel="100000" fill="hold" grpId="2" nodeType="withEffect">
                                  <p:stCondLst>
                                    <p:cond delay="2600"/>
                                  </p:stCondLst>
                                  <p:childTnLst>
                                    <p:animScale>
                                      <p:cBhvr>
                                        <p:cTn id="80" dur="750" fill="hold"/>
                                        <p:tgtEl>
                                          <p:spTgt spid="4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4" dur="10" fill="hold"/>
                                        <p:tgtEl>
                                          <p:spTgt spid="59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6" presetClass="emph" presetSubtype="0" decel="10000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86" dur="750" fill="hold"/>
                                        <p:tgtEl>
                                          <p:spTgt spid="59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28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0" dur="10" fill="hold"/>
                                        <p:tgtEl>
                                          <p:spTgt spid="58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6" presetClass="emph" presetSubtype="0" decel="100000" fill="hold" grpId="2" nodeType="withEffect">
                                  <p:stCondLst>
                                    <p:cond delay="2850"/>
                                  </p:stCondLst>
                                  <p:childTnLst>
                                    <p:animScale>
                                      <p:cBhvr>
                                        <p:cTn id="92" dur="750" fill="hold"/>
                                        <p:tgtEl>
                                          <p:spTgt spid="58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3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3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4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64" presetClass="path" presetSubtype="0" decel="10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2.96296E-6 L 0 -0.1382 " pathEditMode="relative" rAng="0" ptsTypes="AA">
                                      <p:cBhvr>
                                        <p:cTn id="1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921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8" presetClass="emph" presetSubtype="0" decel="10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Rot by="21600000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3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" presetClass="entr" presetSubtype="1" decel="10000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decel="100000" fill="hold" grpId="0" nodeType="withEffect">
                                  <p:stCondLst>
                                    <p:cond delay="4000"/>
                                  </p:stCondLst>
                                  <p:iterate type="lt">
                                    <p:tmPct val="6667"/>
                                  </p:iterate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374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374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2" dur="10" fill="hold"/>
                                        <p:tgtEl>
                                          <p:spTgt spid="69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123" presetID="6" presetClass="emph" presetSubtype="0" decel="100000" fill="hold" grpId="2" nodeType="withEffect">
                                  <p:stCondLst>
                                    <p:cond delay="6000"/>
                                  </p:stCondLst>
                                  <p:childTnLst>
                                    <p:animScale>
                                      <p:cBhvr>
                                        <p:cTn id="124" dur="1000" fill="hold"/>
                                        <p:tgtEl>
                                          <p:spTgt spid="69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8" dur="10" fill="hold"/>
                                        <p:tgtEl>
                                          <p:spTgt spid="70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129" presetID="6" presetClass="emph" presetSubtype="0" decel="100000" fill="hold" grpId="2" nodeType="withEffect">
                                  <p:stCondLst>
                                    <p:cond delay="6250"/>
                                  </p:stCondLst>
                                  <p:childTnLst>
                                    <p:animScale>
                                      <p:cBhvr>
                                        <p:cTn id="130" dur="750" fill="hold"/>
                                        <p:tgtEl>
                                          <p:spTgt spid="70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131" presetID="6" presetClass="emph" presetSubtype="0" accel="100000" fill="hold" grpId="3" nodeType="withEffect">
                                  <p:stCondLst>
                                    <p:cond delay="7000"/>
                                  </p:stCondLst>
                                  <p:childTnLst>
                                    <p:animScale>
                                      <p:cBhvr>
                                        <p:cTn id="132" dur="620" fill="hold"/>
                                        <p:tgtEl>
                                          <p:spTgt spid="70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42" presetClass="path" presetSubtype="0" accel="100000" fill="hold" grpId="4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0 0.85903 " pathEditMode="relative" rAng="0" ptsTypes="AA">
                                      <p:cBhvr>
                                        <p:cTn id="134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294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6" dur="1" fill="hold"/>
                                        <p:tgtEl>
                                          <p:spTgt spid="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numSld="999">
                <p:cTn id="1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"/>
                </p:tgtEl>
              </p:cMediaNode>
            </p:audio>
          </p:childTnLst>
        </p:cTn>
      </p:par>
    </p:tnLst>
    <p:bldLst>
      <p:bldP spid="35" grpId="0" animBg="1"/>
      <p:bldP spid="36" grpId="0" animBg="1"/>
      <p:bldP spid="33" grpId="0" animBg="1"/>
      <p:bldP spid="33" grpId="1" animBg="1"/>
      <p:bldP spid="33" grpId="2" animBg="1"/>
      <p:bldP spid="34" grpId="0" animBg="1"/>
      <p:bldP spid="34" grpId="1" animBg="1"/>
      <p:bldP spid="34" grpId="2" animBg="1"/>
      <p:bldP spid="4" grpId="0" animBg="1"/>
      <p:bldP spid="4" grpId="1" animBg="1"/>
      <p:bldP spid="4" grpId="2" animBg="1"/>
      <p:bldP spid="46" grpId="0" animBg="1"/>
      <p:bldP spid="46" grpId="1" animBg="1"/>
      <p:bldP spid="46" grpId="2" animBg="1"/>
      <p:bldP spid="47" grpId="0" animBg="1"/>
      <p:bldP spid="47" grpId="1" animBg="1"/>
      <p:bldP spid="47" grpId="2" animBg="1"/>
      <p:bldP spid="44" grpId="0" animBg="1"/>
      <p:bldP spid="44" grpId="1" animBg="1"/>
      <p:bldP spid="44" grpId="2" animBg="1"/>
      <p:bldP spid="44" grpId="3" animBg="1"/>
      <p:bldP spid="45" grpId="0" animBg="1"/>
      <p:bldP spid="45" grpId="1" animBg="1"/>
      <p:bldP spid="45" grpId="2" animBg="1"/>
      <p:bldP spid="45" grpId="3" animBg="1"/>
      <p:bldP spid="55" grpId="0" animBg="1"/>
      <p:bldP spid="55" grpId="1" animBg="1"/>
      <p:bldP spid="55" grpId="2" animBg="1"/>
      <p:bldP spid="55" grpId="3" animBg="1"/>
      <p:bldP spid="55" grpId="4" animBg="1"/>
      <p:bldP spid="49" grpId="0" animBg="1"/>
      <p:bldP spid="49" grpId="1" animBg="1"/>
      <p:bldP spid="49" grpId="2" animBg="1"/>
      <p:bldP spid="49" grpId="3" animBg="1"/>
      <p:bldP spid="57" grpId="0" animBg="1"/>
      <p:bldP spid="57" grpId="1" animBg="1"/>
      <p:bldP spid="57" grpId="2" animBg="1"/>
      <p:bldP spid="58" grpId="0" animBg="1"/>
      <p:bldP spid="58" grpId="1" animBg="1"/>
      <p:bldP spid="58" grpId="2" animBg="1"/>
      <p:bldP spid="59" grpId="0" animBg="1"/>
      <p:bldP spid="59" grpId="1" animBg="1"/>
      <p:bldP spid="59" grpId="2" animBg="1"/>
      <p:bldP spid="64" grpId="0"/>
      <p:bldP spid="66" grpId="0" animBg="1"/>
      <p:bldP spid="65" grpId="0"/>
      <p:bldP spid="67" grpId="0" animBg="1"/>
      <p:bldP spid="69" grpId="0" animBg="1"/>
      <p:bldP spid="69" grpId="1" animBg="1"/>
      <p:bldP spid="69" grpId="2" animBg="1"/>
      <p:bldP spid="70" grpId="0" animBg="1"/>
      <p:bldP spid="70" grpId="1" animBg="1"/>
      <p:bldP spid="70" grpId="2" animBg="1"/>
      <p:bldP spid="70" grpId="3" animBg="1"/>
      <p:bldP spid="70" grpId="4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6071072"/>
      </p:ext>
    </p:extLst>
  </p:cSld>
  <p:clrMapOvr>
    <a:masterClrMapping/>
  </p:clrMapOvr>
  <p:transition advClick="0" advTm="0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6</Words>
  <Application>Microsoft Office PowerPoint</Application>
  <PresentationFormat>Widescreen</PresentationFormat>
  <Paragraphs>2</Paragraphs>
  <Slides>2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Montserrat Black</vt:lpstr>
      <vt:lpstr>Montserrat Medium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3</cp:revision>
  <dcterms:created xsi:type="dcterms:W3CDTF">2022-01-18T06:30:54Z</dcterms:created>
  <dcterms:modified xsi:type="dcterms:W3CDTF">2022-01-18T07:13:11Z</dcterms:modified>
</cp:coreProperties>
</file>