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5BFFFB-705B-49A3-BFCD-7E6AE10B22A8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B900D2-61E5-4E9F-A1F6-3F59E3FA28F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D.G. synchronization panel manufacturer India </a:t>
            </a:r>
            <a:r>
              <a:rPr lang="en-US" dirty="0" smtClean="0">
                <a:solidFill>
                  <a:schemeClr val="tx1"/>
                </a:solidFill>
              </a:rPr>
              <a:t>- GECPL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209800"/>
            <a:ext cx="7086600" cy="46482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Global Electrical &amp; Controls Pvt. Ltd.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APPROVED BY – CPRI &amp; ISO CERTIFIED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Plot No. 456 &amp; 463 </a:t>
            </a:r>
            <a:r>
              <a:rPr lang="en-US" dirty="0" err="1" smtClean="0">
                <a:solidFill>
                  <a:srgbClr val="FFFF00"/>
                </a:solidFill>
              </a:rPr>
              <a:t>Udyog</a:t>
            </a:r>
            <a:r>
              <a:rPr lang="en-US" dirty="0" smtClean="0">
                <a:solidFill>
                  <a:srgbClr val="FFFF00"/>
                </a:solidFill>
              </a:rPr>
              <a:t> Kendra – </a:t>
            </a:r>
            <a:r>
              <a:rPr lang="en-US" dirty="0" err="1" smtClean="0">
                <a:solidFill>
                  <a:srgbClr val="FFFF00"/>
                </a:solidFill>
              </a:rPr>
              <a:t>IInd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Ecotech</a:t>
            </a:r>
            <a:r>
              <a:rPr lang="en-US" dirty="0" smtClean="0">
                <a:solidFill>
                  <a:srgbClr val="FFFF00"/>
                </a:solidFill>
              </a:rPr>
              <a:t> 3rd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Greater Noida U.P 201306, India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MOB: 09810243219, 09999982280, 0120-2397140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E-mail: globalelectrical_controls@yahoo.com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Website: www.gecpl.org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 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 descr="amf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D.G. SYNCHRONIZATION PANEL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2514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D.G Synchronization panels are use to supply the DG set power in the absence of main power supply. </a:t>
            </a:r>
          </a:p>
          <a:p>
            <a:r>
              <a:rPr lang="en-US" sz="3600" dirty="0" smtClean="0"/>
              <a:t>It start DG set automatically at the time of no main power supply.</a:t>
            </a:r>
          </a:p>
          <a:p>
            <a:pPr>
              <a:buNone/>
            </a:pP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4" name="Picture 3" descr="amf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495800"/>
            <a:ext cx="2438400" cy="2362200"/>
          </a:xfrm>
          <a:prstGeom prst="rect">
            <a:avLst/>
          </a:prstGeom>
        </p:spPr>
      </p:pic>
      <p:pic>
        <p:nvPicPr>
          <p:cNvPr id="5" name="Picture 4" descr="amf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4495800"/>
            <a:ext cx="2286000" cy="2362200"/>
          </a:xfrm>
          <a:prstGeom prst="rect">
            <a:avLst/>
          </a:prstGeom>
        </p:spPr>
      </p:pic>
      <p:pic>
        <p:nvPicPr>
          <p:cNvPr id="6" name="Picture 5" descr="amf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4495800"/>
            <a:ext cx="23622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305800" cy="1219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We deal in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00200"/>
            <a:ext cx="6553200" cy="4876800"/>
          </a:xfrm>
        </p:spPr>
        <p:txBody>
          <a:bodyPr>
            <a:normAutofit fontScale="92500" lnSpcReduction="1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A.M.F PANEL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A.P.F.C PANEL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MAIN LT PANEL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STP/ETP/WTP PANEL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STARTER PANEL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BUS DUCT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CSR PANEL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CABLE TRAY</a:t>
            </a:r>
          </a:p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CABLE TRAY ACCESSORIES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D.G SYNCHRONIZATION PANEL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CONTROL </a:t>
            </a:r>
            <a:r>
              <a:rPr lang="en-US" dirty="0" smtClean="0"/>
              <a:t>DESK  </a:t>
            </a: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 descr="m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2133600"/>
            <a:ext cx="3458852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81534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Why </a:t>
            </a:r>
            <a:r>
              <a:rPr lang="en-US" dirty="0" err="1" smtClean="0">
                <a:solidFill>
                  <a:schemeClr val="tx1"/>
                </a:solidFill>
              </a:rPr>
              <a:t>gecpl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905000"/>
            <a:ext cx="7315200" cy="3581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Global Electrical &amp; Controls Pvt. Ltd.(GECPL) is an ISO9001:2000 certified organization.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We are an exporter and manufacturer of electrical panels for load sharing and power supply in the absence of main power.  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4" name="Picture 3" descr="p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572000"/>
            <a:ext cx="228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CONTACT 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Global Electrical &amp; Controls Pvt. Ltd.</a:t>
            </a:r>
            <a:endParaRPr lang="en-US" dirty="0" smtClean="0"/>
          </a:p>
          <a:p>
            <a:r>
              <a:rPr lang="en-US" b="1" dirty="0" smtClean="0"/>
              <a:t>APPROVED BY – CPRI &amp; ISO CERTIFIED</a:t>
            </a:r>
            <a:endParaRPr lang="en-US" dirty="0" smtClean="0"/>
          </a:p>
          <a:p>
            <a:r>
              <a:rPr lang="en-US" dirty="0" smtClean="0"/>
              <a:t>Plot No. 456 &amp; 463 </a:t>
            </a:r>
            <a:r>
              <a:rPr lang="en-US" dirty="0" err="1" smtClean="0"/>
              <a:t>Udyog</a:t>
            </a:r>
            <a:r>
              <a:rPr lang="en-US" dirty="0" smtClean="0"/>
              <a:t> Kendra – </a:t>
            </a:r>
            <a:r>
              <a:rPr lang="en-US" dirty="0" err="1" smtClean="0"/>
              <a:t>IInd</a:t>
            </a:r>
            <a:r>
              <a:rPr lang="en-US" dirty="0" smtClean="0"/>
              <a:t>, </a:t>
            </a:r>
            <a:r>
              <a:rPr lang="en-US" dirty="0" err="1" smtClean="0"/>
              <a:t>Ecotech</a:t>
            </a:r>
            <a:r>
              <a:rPr lang="en-US" dirty="0" smtClean="0"/>
              <a:t> 3rd </a:t>
            </a:r>
          </a:p>
          <a:p>
            <a:r>
              <a:rPr lang="en-US" dirty="0" smtClean="0"/>
              <a:t>Greater Noida U.P 201306, India</a:t>
            </a:r>
          </a:p>
          <a:p>
            <a:r>
              <a:rPr lang="en-US" dirty="0" smtClean="0"/>
              <a:t>MOB: 09810243219, 09999982280, 0120-2397140</a:t>
            </a:r>
          </a:p>
          <a:p>
            <a:r>
              <a:rPr lang="en-US" dirty="0" smtClean="0"/>
              <a:t>E-mail: globalelectrical_controls@yahoo.com</a:t>
            </a:r>
          </a:p>
          <a:p>
            <a:r>
              <a:rPr lang="en-US" dirty="0" smtClean="0"/>
              <a:t>Website: www.gecpl.org</a:t>
            </a:r>
          </a:p>
          <a:p>
            <a:endParaRPr lang="en-US" dirty="0" smtClean="0"/>
          </a:p>
        </p:txBody>
      </p:sp>
      <p:pic>
        <p:nvPicPr>
          <p:cNvPr id="4" name="Picture 3" descr="am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5257800"/>
            <a:ext cx="16002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</a:rPr>
              <a:t>THANK YOU</a:t>
            </a:r>
            <a:endParaRPr lang="en-US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216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D.G. synchronization panel manufacturer India - GECPL</vt:lpstr>
      <vt:lpstr>D.G. SYNCHRONIZATION PANEL</vt:lpstr>
      <vt:lpstr>We deal in </vt:lpstr>
      <vt:lpstr>Why gecpl</vt:lpstr>
      <vt:lpstr>CONTACT US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D.G. synchronization panel manufacturer India - GECPL</dc:title>
  <dc:creator>Ranu Chaudhary</dc:creator>
  <cp:lastModifiedBy>Ranu Chaudhary</cp:lastModifiedBy>
  <cp:revision>23</cp:revision>
  <dcterms:created xsi:type="dcterms:W3CDTF">2015-02-02T09:31:32Z</dcterms:created>
  <dcterms:modified xsi:type="dcterms:W3CDTF">2015-02-02T11:20:08Z</dcterms:modified>
</cp:coreProperties>
</file>