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20" r:id="rId2"/>
  </p:sldMasterIdLst>
  <p:notesMasterIdLst>
    <p:notesMasterId r:id="rId13"/>
  </p:notesMasterIdLst>
  <p:handoutMasterIdLst>
    <p:handoutMasterId r:id="rId14"/>
  </p:handoutMasterIdLst>
  <p:sldIdLst>
    <p:sldId id="269" r:id="rId3"/>
    <p:sldId id="270" r:id="rId4"/>
    <p:sldId id="271" r:id="rId5"/>
    <p:sldId id="272" r:id="rId6"/>
    <p:sldId id="274" r:id="rId7"/>
    <p:sldId id="273" r:id="rId8"/>
    <p:sldId id="275" r:id="rId9"/>
    <p:sldId id="276" r:id="rId10"/>
    <p:sldId id="277" r:id="rId11"/>
    <p:sldId id="278" r:id="rId12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4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>
      <p:cViewPr varScale="1">
        <p:scale>
          <a:sx n="73" d="100"/>
          <a:sy n="73" d="100"/>
        </p:scale>
        <p:origin x="402" y="78"/>
      </p:cViewPr>
      <p:guideLst>
        <p:guide orient="horz" pos="2160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A0844-C266-46EC-A036-E1634F64C44A}" type="datetimeFigureOut">
              <a:rPr lang="en-US"/>
              <a:t>1/5/2018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088AA-226D-4237-A99F-5C4B97F43BA8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3136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08BCD-7B2F-4BCE-87AF-5D67EFFE4D17}" type="datetimeFigureOut">
              <a:rPr lang="en-US"/>
              <a:t>1/5/2018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A1353-EEA5-436B-AB14-1D84B195E66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206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0"/>
            <a:ext cx="12188823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8" name="Round Single Corner Rectangle 7"/>
          <p:cNvSpPr/>
          <p:nvPr/>
        </p:nvSpPr>
        <p:spPr bwMode="ltGray">
          <a:xfrm rot="10800000" flipH="1" flipV="1">
            <a:off x="6926759" y="228598"/>
            <a:ext cx="5035054" cy="5715002"/>
          </a:xfrm>
          <a:prstGeom prst="round1Rect">
            <a:avLst>
              <a:gd name="adj" fmla="val 589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0" y="3"/>
            <a:ext cx="6926756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1703718"/>
            <a:ext cx="5791200" cy="37338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85014" y="3429000"/>
            <a:ext cx="4572000" cy="1905000"/>
          </a:xfrm>
        </p:spPr>
        <p:txBody>
          <a:bodyPr anchor="b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8" name="Rectangle 17"/>
          <p:cNvSpPr/>
          <p:nvPr/>
        </p:nvSpPr>
        <p:spPr>
          <a:xfrm>
            <a:off x="7466013" y="3"/>
            <a:ext cx="47228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83151" y="234351"/>
            <a:ext cx="3773863" cy="464245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sz="44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lvl="0">
              <a:lnSpc>
                <a:spcPct val="80000"/>
              </a:lnSpc>
            </a:pPr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2936" y="5029200"/>
            <a:ext cx="3782586" cy="914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917-CE56-4645-8050-1555FA0B180B}" type="datetimeFigureOut">
              <a:rPr lang="en-US"/>
              <a:pPr/>
              <a:t>1/5/2018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24DA2-3CE4-45BB-9F6F-628A0CFBDBF9}" type="slidenum">
              <a:rPr/>
              <a:pPr/>
              <a:t>‹#›</a:t>
            </a:fld>
            <a:endParaRPr/>
          </a:p>
        </p:txBody>
      </p:sp>
      <p:sp>
        <p:nvSpPr>
          <p:cNvPr id="21" name="Round Single Corner Rectangle 20"/>
          <p:cNvSpPr/>
          <p:nvPr/>
        </p:nvSpPr>
        <p:spPr bwMode="ltGray">
          <a:xfrm rot="10800000" flipV="1">
            <a:off x="227013" y="234351"/>
            <a:ext cx="7238999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57198" y="465283"/>
            <a:ext cx="6780215" cy="5249717"/>
          </a:xfrm>
          <a:prstGeom prst="round1Rect">
            <a:avLst>
              <a:gd name="adj" fmla="val 4287"/>
            </a:avLst>
          </a:prstGeom>
          <a:solidFill>
            <a:schemeClr val="bg2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2158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371600">
              <a:defRPr/>
            </a:lvl6pPr>
            <a:lvl7pPr marL="1600200">
              <a:defRPr/>
            </a:lvl7pPr>
            <a:lvl8pPr marL="1828800">
              <a:defRPr baseline="0"/>
            </a:lvl8pPr>
            <a:lvl9pPr marL="2057400">
              <a:defRPr baseline="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3813" y="582613"/>
            <a:ext cx="8183562" cy="558958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05974" y="582613"/>
            <a:ext cx="1951037" cy="55895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0" y="3"/>
            <a:ext cx="5180012" cy="6172197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914400"/>
            <a:ext cx="4190999" cy="38862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7799" y="4953000"/>
            <a:ext cx="4201213" cy="990599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14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5180013" y="228600"/>
            <a:ext cx="6781800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87130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876"/>
            <a:ext cx="12188952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7451144" y="0"/>
            <a:ext cx="4737681" cy="64770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V="1">
            <a:off x="219973" y="234351"/>
            <a:ext cx="7237410" cy="60140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6477000"/>
            <a:ext cx="121889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3" y="685800"/>
            <a:ext cx="5638801" cy="4191000"/>
          </a:xfrm>
        </p:spPr>
        <p:txBody>
          <a:bodyPr anchor="b">
            <a:noAutofit/>
          </a:bodyPr>
          <a:lstStyle>
            <a:lvl1pPr algn="l">
              <a:defRPr sz="54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5029200"/>
            <a:ext cx="5638800" cy="9144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3813" y="1981200"/>
            <a:ext cx="4648201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1" y="1981200"/>
            <a:ext cx="4648203" cy="41910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1/5/2018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3813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 baseline="0"/>
            </a:lvl8pPr>
            <a:lvl9pPr marL="2057400">
              <a:defRPr sz="1600" baseline="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2" y="1981200"/>
            <a:ext cx="4645152" cy="76200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2" y="2819400"/>
            <a:ext cx="4645152" cy="3352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143000">
              <a:defRPr sz="1600"/>
            </a:lvl5pPr>
            <a:lvl6pPr marL="1371600">
              <a:defRPr sz="1600"/>
            </a:lvl6pPr>
            <a:lvl7pPr marL="1600200">
              <a:defRPr sz="1600"/>
            </a:lvl7pPr>
            <a:lvl8pPr marL="1828800">
              <a:defRPr sz="1600"/>
            </a:lvl8pPr>
            <a:lvl9pPr marL="2057400"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1/5/2018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1/5/2018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1/5/2018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172200"/>
            <a:ext cx="12188952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2" y="0"/>
            <a:ext cx="12188952" cy="61722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 bwMode="ltGray">
          <a:xfrm rot="10800000" flipH="1" flipV="1">
            <a:off x="4722814" y="234351"/>
            <a:ext cx="7237538" cy="5709249"/>
          </a:xfrm>
          <a:prstGeom prst="round1Rect">
            <a:avLst>
              <a:gd name="adj" fmla="val 5812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0" y="1"/>
            <a:ext cx="4722811" cy="6172200"/>
          </a:xfrm>
          <a:prstGeom prst="rect">
            <a:avLst/>
          </a:prstGeom>
          <a:solidFill>
            <a:schemeClr val="accent1">
              <a:lumMod val="75000"/>
              <a:alpha val="32157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2197" y="234351"/>
            <a:ext cx="3773863" cy="4642450"/>
          </a:xfrm>
        </p:spPr>
        <p:txBody>
          <a:bodyPr anchor="b">
            <a:normAutofit/>
          </a:bodyPr>
          <a:lstStyle>
            <a:lvl1pPr algn="l">
              <a:defRPr sz="4400" b="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983" y="5029199"/>
            <a:ext cx="3782586" cy="9144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en-US"/>
              <a:pPr/>
              <a:t>1/5/2018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139" y="465285"/>
            <a:ext cx="6786614" cy="524971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477000"/>
            <a:ext cx="11960352" cy="381000"/>
          </a:xfrm>
          <a:prstGeom prst="rect">
            <a:avLst/>
          </a:prstGeom>
          <a:solidFill>
            <a:schemeClr val="accent1">
              <a:lumMod val="20000"/>
              <a:lumOff val="8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11960352" y="6477000"/>
            <a:ext cx="228473" cy="381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1" y="0"/>
            <a:ext cx="12188825" cy="6477000"/>
          </a:xfrm>
          <a:prstGeom prst="rect">
            <a:avLst/>
          </a:prstGeom>
          <a:solidFill>
            <a:schemeClr val="accent1">
              <a:alpha val="50196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/>
            <a:endParaRPr/>
          </a:p>
        </p:txBody>
      </p:sp>
      <p:sp>
        <p:nvSpPr>
          <p:cNvPr id="10" name="Round Single Corner Rectangle 9"/>
          <p:cNvSpPr/>
          <p:nvPr/>
        </p:nvSpPr>
        <p:spPr>
          <a:xfrm>
            <a:off x="0" y="228600"/>
            <a:ext cx="11961877" cy="6248400"/>
          </a:xfrm>
          <a:prstGeom prst="round1Rect">
            <a:avLst>
              <a:gd name="adj" fmla="val 4584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3813" y="563562"/>
            <a:ext cx="9601200" cy="11890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3813" y="1981200"/>
            <a:ext cx="9601202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13811" y="6248400"/>
            <a:ext cx="1091459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en-US"/>
              <a:pPr/>
              <a:t>1/5/2018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3813" y="6248400"/>
            <a:ext cx="7467598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33011" y="6248400"/>
            <a:ext cx="762003" cy="152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33" r:id="rId10"/>
    <p:sldLayoutId id="2147483730" r:id="rId11"/>
    <p:sldLayoutId id="2147483731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8013" y="1524000"/>
            <a:ext cx="4190999" cy="1981200"/>
          </a:xfrm>
        </p:spPr>
        <p:txBody>
          <a:bodyPr>
            <a:noAutofit/>
          </a:bodyPr>
          <a:lstStyle/>
          <a:p>
            <a:pPr algn="ctr"/>
            <a:r>
              <a:rPr lang="en-US" sz="7200" dirty="0"/>
              <a:t>Instagram Followers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4207" y="4948647"/>
            <a:ext cx="4572000" cy="990599"/>
          </a:xfrm>
        </p:spPr>
        <p:txBody>
          <a:bodyPr>
            <a:noAutofit/>
          </a:bodyPr>
          <a:lstStyle/>
          <a:p>
            <a:pPr algn="ctr"/>
            <a:r>
              <a:rPr lang="en-US" sz="3600" b="1" u="sng" dirty="0"/>
              <a:t>www.instanobel.com</a:t>
            </a:r>
            <a:endParaRPr lang="en-US" sz="3600" b="1" u="sng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1" r="20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8083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9412" y="609600"/>
            <a:ext cx="6248400" cy="4827918"/>
          </a:xfrm>
        </p:spPr>
        <p:txBody>
          <a:bodyPr>
            <a:noAutofit/>
          </a:bodyPr>
          <a:lstStyle/>
          <a:p>
            <a:pPr algn="ctr"/>
            <a:r>
              <a:rPr lang="en-US" sz="4000" dirty="0"/>
              <a:t>Get Followers for Instagram With </a:t>
            </a:r>
            <a:r>
              <a:rPr lang="en-US" sz="4000" dirty="0" err="1"/>
              <a:t>Instanobel</a:t>
            </a:r>
            <a:r>
              <a:rPr lang="en-US" sz="4000" dirty="0"/>
              <a:t>!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Or </a:t>
            </a:r>
            <a:r>
              <a:rPr lang="en-US" sz="4000" dirty="0"/>
              <a:t>Buy Instagram Followers. Professional SMM-tool to get real Instagram Followers. Attract real likes, Instagram followers and comments by automating your activity. </a:t>
            </a:r>
            <a:endParaRPr lang="ru-RU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6412" y="3429000"/>
            <a:ext cx="5105400" cy="1905000"/>
          </a:xfrm>
        </p:spPr>
        <p:txBody>
          <a:bodyPr>
            <a:normAutofit/>
          </a:bodyPr>
          <a:lstStyle/>
          <a:p>
            <a:pPr algn="ctr"/>
            <a:r>
              <a:rPr lang="en-US" sz="2800" dirty="0"/>
              <a:t>Find more here: </a:t>
            </a:r>
            <a:r>
              <a:rPr lang="en-US" sz="2800" b="1" u="sng" dirty="0"/>
              <a:t>https://www.instanobel.com/</a:t>
            </a:r>
            <a:endParaRPr lang="ru-RU" sz="2800" b="1" u="sng" dirty="0"/>
          </a:p>
        </p:txBody>
      </p:sp>
    </p:spTree>
    <p:extLst>
      <p:ext uri="{BB962C8B-B14F-4D97-AF65-F5344CB8AC3E}">
        <p14:creationId xmlns:p14="http://schemas.microsoft.com/office/powerpoint/2010/main" val="3337218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/>
              <a:t>Welcome to </a:t>
            </a:r>
            <a:r>
              <a:rPr lang="en-US" sz="6600" dirty="0" err="1"/>
              <a:t>Instanobel</a:t>
            </a:r>
            <a:r>
              <a:rPr lang="en-US" sz="6600" dirty="0"/>
              <a:t>!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300" y="2328862"/>
            <a:ext cx="7134225" cy="3495675"/>
          </a:xfrm>
        </p:spPr>
      </p:pic>
    </p:spTree>
    <p:extLst>
      <p:ext uri="{BB962C8B-B14F-4D97-AF65-F5344CB8AC3E}">
        <p14:creationId xmlns:p14="http://schemas.microsoft.com/office/powerpoint/2010/main" val="363055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/>
              <a:t>Get real Instagram </a:t>
            </a:r>
            <a:r>
              <a:rPr lang="en-US" sz="4800" dirty="0" smtClean="0"/>
              <a:t>followers!</a:t>
            </a:r>
            <a:endParaRPr lang="en-US" sz="4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968" y="1981200"/>
            <a:ext cx="6208889" cy="4191000"/>
          </a:xfrm>
        </p:spPr>
      </p:pic>
    </p:spTree>
    <p:extLst>
      <p:ext uri="{BB962C8B-B14F-4D97-AF65-F5344CB8AC3E}">
        <p14:creationId xmlns:p14="http://schemas.microsoft.com/office/powerpoint/2010/main" val="138074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2" y="838200"/>
            <a:ext cx="9601200" cy="4694238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err="1"/>
              <a:t>InstaNobel</a:t>
            </a:r>
            <a:r>
              <a:rPr lang="en-US" sz="4800" b="1" dirty="0"/>
              <a:t> — is a #1 Instagram promotion service with a very powerful functionality designed to advertise your products and services, get </a:t>
            </a:r>
            <a:r>
              <a:rPr lang="en-US" sz="4800" b="1" dirty="0" err="1"/>
              <a:t>instagram</a:t>
            </a:r>
            <a:r>
              <a:rPr lang="en-US" sz="4800" b="1" dirty="0"/>
              <a:t> followers and promote your Instagram accounts 24/7. </a:t>
            </a:r>
          </a:p>
        </p:txBody>
      </p:sp>
    </p:spTree>
    <p:extLst>
      <p:ext uri="{BB962C8B-B14F-4D97-AF65-F5344CB8AC3E}">
        <p14:creationId xmlns:p14="http://schemas.microsoft.com/office/powerpoint/2010/main" val="126506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6612" y="3630467"/>
            <a:ext cx="4495799" cy="1189038"/>
          </a:xfrm>
        </p:spPr>
        <p:txBody>
          <a:bodyPr>
            <a:noAutofit/>
          </a:bodyPr>
          <a:lstStyle/>
          <a:p>
            <a:pPr algn="ctr"/>
            <a:r>
              <a:rPr lang="en-US" sz="4400" dirty="0" err="1"/>
              <a:t>Instanobel</a:t>
            </a:r>
            <a:r>
              <a:rPr lang="en-US" sz="4400" dirty="0"/>
              <a:t> allows you to work with an unlimited number of accounts.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12" y="990600"/>
            <a:ext cx="4886324" cy="4944773"/>
          </a:xfrm>
        </p:spPr>
      </p:pic>
    </p:spTree>
    <p:extLst>
      <p:ext uri="{BB962C8B-B14F-4D97-AF65-F5344CB8AC3E}">
        <p14:creationId xmlns:p14="http://schemas.microsoft.com/office/powerpoint/2010/main" val="1479151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812" y="1371600"/>
            <a:ext cx="4267199" cy="464245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You will be able to attract targeted customers - subscribers from your competitors' groups to your page by the wide range of settings available in the service.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044" y="810419"/>
            <a:ext cx="6070600" cy="4559300"/>
          </a:xfrm>
        </p:spPr>
      </p:pic>
    </p:spTree>
    <p:extLst>
      <p:ext uri="{BB962C8B-B14F-4D97-AF65-F5344CB8AC3E}">
        <p14:creationId xmlns:p14="http://schemas.microsoft.com/office/powerpoint/2010/main" val="1111315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800" dirty="0"/>
              <a:t>There's no need to download or install anything.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138" y="2533650"/>
            <a:ext cx="5924550" cy="3086100"/>
          </a:xfrm>
        </p:spPr>
      </p:pic>
    </p:spTree>
    <p:extLst>
      <p:ext uri="{BB962C8B-B14F-4D97-AF65-F5344CB8AC3E}">
        <p14:creationId xmlns:p14="http://schemas.microsoft.com/office/powerpoint/2010/main" val="369694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212" y="563562"/>
            <a:ext cx="11201400" cy="1189038"/>
          </a:xfrm>
        </p:spPr>
        <p:txBody>
          <a:bodyPr>
            <a:noAutofit/>
          </a:bodyPr>
          <a:lstStyle/>
          <a:p>
            <a:pPr algn="ctr"/>
            <a:r>
              <a:rPr lang="en-US" sz="4400" dirty="0"/>
              <a:t>Our Instagram Followers Bot works in cloud even when you turn off your computer.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913" y="2466975"/>
            <a:ext cx="5715000" cy="3219450"/>
          </a:xfrm>
        </p:spPr>
      </p:pic>
    </p:spTree>
    <p:extLst>
      <p:ext uri="{BB962C8B-B14F-4D97-AF65-F5344CB8AC3E}">
        <p14:creationId xmlns:p14="http://schemas.microsoft.com/office/powerpoint/2010/main" val="643985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/>
              <a:t>Just setup and see the magic!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27808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co Living 16x9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tint val="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coLiving_16x9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dir="5400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dir="540000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DEFF986-5B24-4FFE-8015-C92B2DCBC29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Natural living presentation (widescreen)</Template>
  <TotalTime>0</TotalTime>
  <Words>131</Words>
  <Application>Microsoft Office PowerPoint</Application>
  <PresentationFormat>Custom</PresentationFormat>
  <Paragraphs>12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Cambria</vt:lpstr>
      <vt:lpstr>Eco Living 16x9</vt:lpstr>
      <vt:lpstr>Instagram Followers</vt:lpstr>
      <vt:lpstr>Welcome to Instanobel! </vt:lpstr>
      <vt:lpstr>Get real Instagram followers!</vt:lpstr>
      <vt:lpstr>InstaNobel — is a #1 Instagram promotion service with a very powerful functionality designed to advertise your products and services, get instagram followers and promote your Instagram accounts 24/7. </vt:lpstr>
      <vt:lpstr>Instanobel allows you to work with an unlimited number of accounts. </vt:lpstr>
      <vt:lpstr>You will be able to attract targeted customers - subscribers from your competitors' groups to your page by the wide range of settings available in the service.</vt:lpstr>
      <vt:lpstr>There's no need to download or install anything. </vt:lpstr>
      <vt:lpstr>Our Instagram Followers Bot works in cloud even when you turn off your computer. </vt:lpstr>
      <vt:lpstr>Just setup and see the magic!</vt:lpstr>
      <vt:lpstr>Get Followers for Instagram With Instanobel!  Or Buy Instagram Followers. Professional SMM-tool to get real Instagram Followers. Attract real likes, Instagram followers and comments by automating your activity.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2018-01-05T16:22:06Z</dcterms:created>
  <dcterms:modified xsi:type="dcterms:W3CDTF">2018-01-05T16:31:07Z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TC028010969991</vt:lpwstr>
  </property>
</Properties>
</file>