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168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385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912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62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337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1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511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09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235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7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676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66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046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여호와께서 다스리시니 스스로 권위를 입으셨도다 여호와께서 능력의 옷을 입으시며 띠를 띠셨으므로 세계도 견고히 서서 흔들리지 아니하는도다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1. The LORD reigns, he is robed in majesty; the LORD is robed in majesty and is armed with strength. The world is firmly established; it cannot be moved.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47376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주의 보좌는 예로부터 견고히 섰으며 주는 영원부터 계셨나이다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2. Your throne was established long ago; you are from all eternity.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9949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3.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여호와여 큰 물이 소리를 높였고 큰 물이 그 소리를 높였으니 큰 물이 그 물결을 높이나이다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3. The seas have lifted up, O LORD, the seas have lifted up their voice; the seas have lifted up their pounding waves.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40247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4.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높이 계신 여호와의 능력은 많은 물 소리와 바다의 큰 파도보다 크니이다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4. Mightier than the thunder of the great waters, mightier than the breakers of the sea-the LORD on high is mighty.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981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5.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여호와여 주의 증거들이 매우 확실하고 거룩함이 주의 집에 합당하니 여호와는 영원무궁하시리이다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5. Your statutes stand firm; holiness adorns your house for endless days, O LORD.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6862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206</Words>
  <Application>Microsoft Office PowerPoint</Application>
  <PresentationFormat>와이드스크린</PresentationFormat>
  <Paragraphs>5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0" baseType="lpstr">
      <vt:lpstr>맑은 고딕</vt:lpstr>
      <vt:lpstr>Arial</vt:lpstr>
      <vt:lpstr>Calibri</vt:lpstr>
      <vt:lpstr>Calibri Light</vt:lpstr>
      <vt:lpstr>Office 테마</vt:lpstr>
      <vt:lpstr>1. 여호와께서 다스리시니 스스로 권위를 입으셨도다 여호와께서 능력의 옷을 입으시며 띠를 띠셨으므로 세계도 견고히 서서 흔들리지 아니하는도다   1. The LORD reigns, he is robed in majesty; the LORD is robed in majesty and is armed with strength. The world is firmly established; it cannot be moved.</vt:lpstr>
      <vt:lpstr>2. 주의 보좌는 예로부터 견고히 섰으며 주는 영원부터 계셨나이다   2. Your throne was established long ago; you are from all eternity.</vt:lpstr>
      <vt:lpstr>3. 여호와여 큰 물이 소리를 높였고 큰 물이 그 소리를 높였으니 큰 물이 그 물결을 높이나이다   3. The seas have lifted up, O LORD, the seas have lifted up their voice; the seas have lifted up their pounding waves.</vt:lpstr>
      <vt:lpstr>4. 높이 계신 여호와의 능력은 많은 물 소리와 바다의 큰 파도보다 크니이다   4. Mightier than the thunder of the great waters, mightier than the breakers of the sea-the LORD on high is mighty.</vt:lpstr>
      <vt:lpstr>5. 여호와여 주의 증거들이 매우 확실하고 거룩함이 주의 집에 합당하니 여호와는 영원무궁하시리이다   5. Your statutes stand firm; holiness adorns your house for endless days, O LORD.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[TITLE: ][CHAP::][PARA]</dc:title>
  <cp:lastModifiedBy>jseo7@ad.brown.edu</cp:lastModifiedBy>
  <cp:revision>9</cp:revision>
  <dcterms:modified xsi:type="dcterms:W3CDTF">2021-03-11T04:22:54Z</dcterms:modified>
</cp:coreProperties>
</file>