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5" r:id="rId2"/>
    <p:sldMasterId id="2147483671" r:id="rId3"/>
  </p:sldMasterIdLst>
  <p:notesMasterIdLst>
    <p:notesMasterId r:id="rId35"/>
  </p:notesMasterIdLst>
  <p:sldIdLst>
    <p:sldId id="564" r:id="rId4"/>
    <p:sldId id="265" r:id="rId5"/>
    <p:sldId id="301" r:id="rId6"/>
    <p:sldId id="565" r:id="rId7"/>
    <p:sldId id="569" r:id="rId8"/>
    <p:sldId id="570" r:id="rId9"/>
    <p:sldId id="571" r:id="rId10"/>
    <p:sldId id="572" r:id="rId11"/>
    <p:sldId id="573" r:id="rId12"/>
    <p:sldId id="574" r:id="rId13"/>
    <p:sldId id="575" r:id="rId14"/>
    <p:sldId id="576" r:id="rId15"/>
    <p:sldId id="577" r:id="rId16"/>
    <p:sldId id="578" r:id="rId17"/>
    <p:sldId id="579" r:id="rId18"/>
    <p:sldId id="580" r:id="rId19"/>
    <p:sldId id="581" r:id="rId20"/>
    <p:sldId id="582" r:id="rId21"/>
    <p:sldId id="583" r:id="rId22"/>
    <p:sldId id="584" r:id="rId23"/>
    <p:sldId id="585" r:id="rId24"/>
    <p:sldId id="586" r:id="rId25"/>
    <p:sldId id="587" r:id="rId26"/>
    <p:sldId id="588" r:id="rId27"/>
    <p:sldId id="589" r:id="rId28"/>
    <p:sldId id="590" r:id="rId29"/>
    <p:sldId id="591" r:id="rId30"/>
    <p:sldId id="592" r:id="rId31"/>
    <p:sldId id="593" r:id="rId32"/>
    <p:sldId id="594" r:id="rId33"/>
    <p:sldId id="563"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6E6"/>
    <a:srgbClr val="382873"/>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93" autoAdjust="0"/>
    <p:restoredTop sz="91633" autoAdjust="0"/>
  </p:normalViewPr>
  <p:slideViewPr>
    <p:cSldViewPr snapToGrid="0">
      <p:cViewPr varScale="1">
        <p:scale>
          <a:sx n="81" d="100"/>
          <a:sy n="81" d="100"/>
        </p:scale>
        <p:origin x="706" y="77"/>
      </p:cViewPr>
      <p:guideLst/>
    </p:cSldViewPr>
  </p:slideViewPr>
  <p:notesTextViewPr>
    <p:cViewPr>
      <p:scale>
        <a:sx n="1" d="1"/>
        <a:sy n="1" d="1"/>
      </p:scale>
      <p:origin x="0" y="0"/>
    </p:cViewPr>
  </p:notesTextViewPr>
  <p:notesViewPr>
    <p:cSldViewPr snapToGrid="0">
      <p:cViewPr varScale="1">
        <p:scale>
          <a:sx n="70" d="100"/>
          <a:sy n="70" d="100"/>
        </p:scale>
        <p:origin x="3240"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ADED21-0DCD-4009-8AE1-59EA3BCF9632}" type="datetimeFigureOut">
              <a:rPr lang="en-GB" smtClean="0"/>
              <a:t>23/03/2021</a:t>
            </a:fld>
            <a:endParaRPr lang="en-GB"/>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GB"/>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A17739-9974-4E61-81FE-324C3C455E03}" type="slidenum">
              <a:rPr lang="en-GB" smtClean="0"/>
              <a:t>‹#›</a:t>
            </a:fld>
            <a:endParaRPr lang="en-GB"/>
          </a:p>
        </p:txBody>
      </p:sp>
    </p:spTree>
    <p:extLst>
      <p:ext uri="{BB962C8B-B14F-4D97-AF65-F5344CB8AC3E}">
        <p14:creationId xmlns:p14="http://schemas.microsoft.com/office/powerpoint/2010/main" val="31828540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B3A17739-9974-4E61-81FE-324C3C455E03}" type="slidenum">
              <a:rPr lang="en-GB" smtClean="0">
                <a:solidFill>
                  <a:prstClr val="black"/>
                </a:solidFill>
              </a:rPr>
              <a:pPr>
                <a:defRPr/>
              </a:pPr>
              <a:t>1</a:t>
            </a:fld>
            <a:endParaRPr lang="en-GB">
              <a:solidFill>
                <a:prstClr val="black"/>
              </a:solidFill>
            </a:endParaRPr>
          </a:p>
        </p:txBody>
      </p:sp>
    </p:spTree>
    <p:extLst>
      <p:ext uri="{BB962C8B-B14F-4D97-AF65-F5344CB8AC3E}">
        <p14:creationId xmlns:p14="http://schemas.microsoft.com/office/powerpoint/2010/main" val="19106190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A17739-9974-4E61-81FE-324C3C455E03}" type="slidenum">
              <a:rPr lang="en-GB" smtClean="0"/>
              <a:t>10</a:t>
            </a:fld>
            <a:endParaRPr lang="en-GB"/>
          </a:p>
        </p:txBody>
      </p:sp>
    </p:spTree>
    <p:extLst>
      <p:ext uri="{BB962C8B-B14F-4D97-AF65-F5344CB8AC3E}">
        <p14:creationId xmlns:p14="http://schemas.microsoft.com/office/powerpoint/2010/main" val="4111130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A17739-9974-4E61-81FE-324C3C455E03}" type="slidenum">
              <a:rPr lang="en-GB" smtClean="0"/>
              <a:t>11</a:t>
            </a:fld>
            <a:endParaRPr lang="en-GB"/>
          </a:p>
        </p:txBody>
      </p:sp>
    </p:spTree>
    <p:extLst>
      <p:ext uri="{BB962C8B-B14F-4D97-AF65-F5344CB8AC3E}">
        <p14:creationId xmlns:p14="http://schemas.microsoft.com/office/powerpoint/2010/main" val="12807318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A17739-9974-4E61-81FE-324C3C455E03}" type="slidenum">
              <a:rPr lang="en-GB" smtClean="0"/>
              <a:t>12</a:t>
            </a:fld>
            <a:endParaRPr lang="en-GB"/>
          </a:p>
        </p:txBody>
      </p:sp>
    </p:spTree>
    <p:extLst>
      <p:ext uri="{BB962C8B-B14F-4D97-AF65-F5344CB8AC3E}">
        <p14:creationId xmlns:p14="http://schemas.microsoft.com/office/powerpoint/2010/main" val="15159021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A17739-9974-4E61-81FE-324C3C455E03}" type="slidenum">
              <a:rPr lang="en-GB" smtClean="0"/>
              <a:t>13</a:t>
            </a:fld>
            <a:endParaRPr lang="en-GB"/>
          </a:p>
        </p:txBody>
      </p:sp>
    </p:spTree>
    <p:extLst>
      <p:ext uri="{BB962C8B-B14F-4D97-AF65-F5344CB8AC3E}">
        <p14:creationId xmlns:p14="http://schemas.microsoft.com/office/powerpoint/2010/main" val="42778448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A17739-9974-4E61-81FE-324C3C455E03}" type="slidenum">
              <a:rPr lang="en-GB" smtClean="0"/>
              <a:t>14</a:t>
            </a:fld>
            <a:endParaRPr lang="en-GB"/>
          </a:p>
        </p:txBody>
      </p:sp>
    </p:spTree>
    <p:extLst>
      <p:ext uri="{BB962C8B-B14F-4D97-AF65-F5344CB8AC3E}">
        <p14:creationId xmlns:p14="http://schemas.microsoft.com/office/powerpoint/2010/main" val="2886388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A17739-9974-4E61-81FE-324C3C455E03}" type="slidenum">
              <a:rPr lang="en-GB" smtClean="0"/>
              <a:t>15</a:t>
            </a:fld>
            <a:endParaRPr lang="en-GB"/>
          </a:p>
        </p:txBody>
      </p:sp>
    </p:spTree>
    <p:extLst>
      <p:ext uri="{BB962C8B-B14F-4D97-AF65-F5344CB8AC3E}">
        <p14:creationId xmlns:p14="http://schemas.microsoft.com/office/powerpoint/2010/main" val="36260254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A17739-9974-4E61-81FE-324C3C455E03}" type="slidenum">
              <a:rPr lang="en-GB" smtClean="0"/>
              <a:t>16</a:t>
            </a:fld>
            <a:endParaRPr lang="en-GB"/>
          </a:p>
        </p:txBody>
      </p:sp>
    </p:spTree>
    <p:extLst>
      <p:ext uri="{BB962C8B-B14F-4D97-AF65-F5344CB8AC3E}">
        <p14:creationId xmlns:p14="http://schemas.microsoft.com/office/powerpoint/2010/main" val="42552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t>Please note that some modern Bluetooth speakers may have radio receivers inbuilt and must be counted</a:t>
            </a:r>
          </a:p>
          <a:p>
            <a:endParaRPr lang="en-US" dirty="0"/>
          </a:p>
        </p:txBody>
      </p:sp>
      <p:sp>
        <p:nvSpPr>
          <p:cNvPr id="4" name="Slide Number Placeholder 3"/>
          <p:cNvSpPr>
            <a:spLocks noGrp="1"/>
          </p:cNvSpPr>
          <p:nvPr>
            <p:ph type="sldNum" sz="quarter" idx="10"/>
          </p:nvPr>
        </p:nvSpPr>
        <p:spPr/>
        <p:txBody>
          <a:bodyPr/>
          <a:lstStyle/>
          <a:p>
            <a:fld id="{B3A17739-9974-4E61-81FE-324C3C455E03}" type="slidenum">
              <a:rPr lang="en-GB" smtClean="0"/>
              <a:t>17</a:t>
            </a:fld>
            <a:endParaRPr lang="en-GB"/>
          </a:p>
        </p:txBody>
      </p:sp>
    </p:spTree>
    <p:extLst>
      <p:ext uri="{BB962C8B-B14F-4D97-AF65-F5344CB8AC3E}">
        <p14:creationId xmlns:p14="http://schemas.microsoft.com/office/powerpoint/2010/main" val="9147481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t>Please note that some modern Bluetooth speakers may have radio receivers inbuilt and must be counted</a:t>
            </a:r>
          </a:p>
          <a:p>
            <a:endParaRPr lang="en-US" dirty="0"/>
          </a:p>
        </p:txBody>
      </p:sp>
      <p:sp>
        <p:nvSpPr>
          <p:cNvPr id="4" name="Slide Number Placeholder 3"/>
          <p:cNvSpPr>
            <a:spLocks noGrp="1"/>
          </p:cNvSpPr>
          <p:nvPr>
            <p:ph type="sldNum" sz="quarter" idx="10"/>
          </p:nvPr>
        </p:nvSpPr>
        <p:spPr/>
        <p:txBody>
          <a:bodyPr/>
          <a:lstStyle/>
          <a:p>
            <a:fld id="{B3A17739-9974-4E61-81FE-324C3C455E03}" type="slidenum">
              <a:rPr lang="en-GB" smtClean="0"/>
              <a:t>18</a:t>
            </a:fld>
            <a:endParaRPr lang="en-GB"/>
          </a:p>
        </p:txBody>
      </p:sp>
    </p:spTree>
    <p:extLst>
      <p:ext uri="{BB962C8B-B14F-4D97-AF65-F5344CB8AC3E}">
        <p14:creationId xmlns:p14="http://schemas.microsoft.com/office/powerpoint/2010/main" val="34027459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dirty="0"/>
              <a:t>Ownership of a device does not necessarily mean that the owner uses it. Provide notes on the filling </a:t>
            </a:r>
            <a:endParaRPr lang="en-GB" sz="2000" dirty="0"/>
          </a:p>
          <a:p>
            <a:endParaRPr lang="en-US" dirty="0"/>
          </a:p>
        </p:txBody>
      </p:sp>
      <p:sp>
        <p:nvSpPr>
          <p:cNvPr id="4" name="Slide Number Placeholder 3"/>
          <p:cNvSpPr>
            <a:spLocks noGrp="1"/>
          </p:cNvSpPr>
          <p:nvPr>
            <p:ph type="sldNum" sz="quarter" idx="10"/>
          </p:nvPr>
        </p:nvSpPr>
        <p:spPr/>
        <p:txBody>
          <a:bodyPr/>
          <a:lstStyle/>
          <a:p>
            <a:fld id="{B3A17739-9974-4E61-81FE-324C3C455E03}" type="slidenum">
              <a:rPr lang="en-GB" smtClean="0"/>
              <a:t>19</a:t>
            </a:fld>
            <a:endParaRPr lang="en-GB"/>
          </a:p>
        </p:txBody>
      </p:sp>
    </p:spTree>
    <p:extLst>
      <p:ext uri="{BB962C8B-B14F-4D97-AF65-F5344CB8AC3E}">
        <p14:creationId xmlns:p14="http://schemas.microsoft.com/office/powerpoint/2010/main" val="32710964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A17739-9974-4E61-81FE-324C3C455E03}" type="slidenum">
              <a:rPr lang="en-GB" smtClean="0"/>
              <a:t>2</a:t>
            </a:fld>
            <a:endParaRPr lang="en-GB"/>
          </a:p>
        </p:txBody>
      </p:sp>
    </p:spTree>
    <p:extLst>
      <p:ext uri="{BB962C8B-B14F-4D97-AF65-F5344CB8AC3E}">
        <p14:creationId xmlns:p14="http://schemas.microsoft.com/office/powerpoint/2010/main" val="16101980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t>Please note that some modern Bluetooth speakers may have radio receivers inbuilt and must be counted</a:t>
            </a:r>
          </a:p>
          <a:p>
            <a:endParaRPr lang="en-US" dirty="0"/>
          </a:p>
        </p:txBody>
      </p:sp>
      <p:sp>
        <p:nvSpPr>
          <p:cNvPr id="4" name="Slide Number Placeholder 3"/>
          <p:cNvSpPr>
            <a:spLocks noGrp="1"/>
          </p:cNvSpPr>
          <p:nvPr>
            <p:ph type="sldNum" sz="quarter" idx="10"/>
          </p:nvPr>
        </p:nvSpPr>
        <p:spPr/>
        <p:txBody>
          <a:bodyPr/>
          <a:lstStyle/>
          <a:p>
            <a:fld id="{B3A17739-9974-4E61-81FE-324C3C455E03}" type="slidenum">
              <a:rPr lang="en-GB" smtClean="0"/>
              <a:t>20</a:t>
            </a:fld>
            <a:endParaRPr lang="en-GB"/>
          </a:p>
        </p:txBody>
      </p:sp>
    </p:spTree>
    <p:extLst>
      <p:ext uri="{BB962C8B-B14F-4D97-AF65-F5344CB8AC3E}">
        <p14:creationId xmlns:p14="http://schemas.microsoft.com/office/powerpoint/2010/main" val="13596255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t>Use of an item in P19b does not mean ownership. Note that there may be people who own a particular device but not necessarily using it.</a:t>
            </a:r>
            <a:endParaRPr lang="en-GB" sz="2000" dirty="0"/>
          </a:p>
          <a:p>
            <a:endParaRPr lang="en-US" dirty="0"/>
          </a:p>
        </p:txBody>
      </p:sp>
      <p:sp>
        <p:nvSpPr>
          <p:cNvPr id="4" name="Slide Number Placeholder 3"/>
          <p:cNvSpPr>
            <a:spLocks noGrp="1"/>
          </p:cNvSpPr>
          <p:nvPr>
            <p:ph type="sldNum" sz="quarter" idx="10"/>
          </p:nvPr>
        </p:nvSpPr>
        <p:spPr/>
        <p:txBody>
          <a:bodyPr/>
          <a:lstStyle/>
          <a:p>
            <a:fld id="{B3A17739-9974-4E61-81FE-324C3C455E03}" type="slidenum">
              <a:rPr lang="en-GB" smtClean="0"/>
              <a:t>21</a:t>
            </a:fld>
            <a:endParaRPr lang="en-GB"/>
          </a:p>
        </p:txBody>
      </p:sp>
    </p:spTree>
    <p:extLst>
      <p:ext uri="{BB962C8B-B14F-4D97-AF65-F5344CB8AC3E}">
        <p14:creationId xmlns:p14="http://schemas.microsoft.com/office/powerpoint/2010/main" val="17988138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A17739-9974-4E61-81FE-324C3C455E03}" type="slidenum">
              <a:rPr lang="en-GB" smtClean="0"/>
              <a:t>22</a:t>
            </a:fld>
            <a:endParaRPr lang="en-GB"/>
          </a:p>
        </p:txBody>
      </p:sp>
    </p:spTree>
    <p:extLst>
      <p:ext uri="{BB962C8B-B14F-4D97-AF65-F5344CB8AC3E}">
        <p14:creationId xmlns:p14="http://schemas.microsoft.com/office/powerpoint/2010/main" val="2499174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3200" dirty="0"/>
              <a:t>Note that if a respondent used the internet on either of the listed devices at least once in the last 3 months, he/she should be considered as having used the internet.</a:t>
            </a:r>
            <a:endParaRPr lang="en-GB" sz="3200" dirty="0"/>
          </a:p>
          <a:p>
            <a:endParaRPr lang="en-US" sz="1800" dirty="0"/>
          </a:p>
        </p:txBody>
      </p:sp>
      <p:sp>
        <p:nvSpPr>
          <p:cNvPr id="4" name="Slide Number Placeholder 3"/>
          <p:cNvSpPr>
            <a:spLocks noGrp="1"/>
          </p:cNvSpPr>
          <p:nvPr>
            <p:ph type="sldNum" sz="quarter" idx="10"/>
          </p:nvPr>
        </p:nvSpPr>
        <p:spPr/>
        <p:txBody>
          <a:bodyPr/>
          <a:lstStyle/>
          <a:p>
            <a:fld id="{B3A17739-9974-4E61-81FE-324C3C455E03}" type="slidenum">
              <a:rPr lang="en-GB" smtClean="0"/>
              <a:t>23</a:t>
            </a:fld>
            <a:endParaRPr lang="en-GB"/>
          </a:p>
        </p:txBody>
      </p:sp>
    </p:spTree>
    <p:extLst>
      <p:ext uri="{BB962C8B-B14F-4D97-AF65-F5344CB8AC3E}">
        <p14:creationId xmlns:p14="http://schemas.microsoft.com/office/powerpoint/2010/main" val="33294174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A17739-9974-4E61-81FE-324C3C455E03}" type="slidenum">
              <a:rPr lang="en-GB" smtClean="0"/>
              <a:t>24</a:t>
            </a:fld>
            <a:endParaRPr lang="en-GB"/>
          </a:p>
        </p:txBody>
      </p:sp>
    </p:spTree>
    <p:extLst>
      <p:ext uri="{BB962C8B-B14F-4D97-AF65-F5344CB8AC3E}">
        <p14:creationId xmlns:p14="http://schemas.microsoft.com/office/powerpoint/2010/main" val="25919443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800" dirty="0"/>
          </a:p>
        </p:txBody>
      </p:sp>
      <p:sp>
        <p:nvSpPr>
          <p:cNvPr id="4" name="Slide Number Placeholder 3"/>
          <p:cNvSpPr>
            <a:spLocks noGrp="1"/>
          </p:cNvSpPr>
          <p:nvPr>
            <p:ph type="sldNum" sz="quarter" idx="10"/>
          </p:nvPr>
        </p:nvSpPr>
        <p:spPr/>
        <p:txBody>
          <a:bodyPr/>
          <a:lstStyle/>
          <a:p>
            <a:fld id="{B3A17739-9974-4E61-81FE-324C3C455E03}" type="slidenum">
              <a:rPr lang="en-GB" smtClean="0"/>
              <a:t>25</a:t>
            </a:fld>
            <a:endParaRPr lang="en-GB"/>
          </a:p>
        </p:txBody>
      </p:sp>
    </p:spTree>
    <p:extLst>
      <p:ext uri="{BB962C8B-B14F-4D97-AF65-F5344CB8AC3E}">
        <p14:creationId xmlns:p14="http://schemas.microsoft.com/office/powerpoint/2010/main" val="42892534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A17739-9974-4E61-81FE-324C3C455E03}" type="slidenum">
              <a:rPr lang="en-GB" smtClean="0"/>
              <a:t>26</a:t>
            </a:fld>
            <a:endParaRPr lang="en-GB"/>
          </a:p>
        </p:txBody>
      </p:sp>
    </p:spTree>
    <p:extLst>
      <p:ext uri="{BB962C8B-B14F-4D97-AF65-F5344CB8AC3E}">
        <p14:creationId xmlns:p14="http://schemas.microsoft.com/office/powerpoint/2010/main" val="8019210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800" dirty="0"/>
          </a:p>
        </p:txBody>
      </p:sp>
      <p:sp>
        <p:nvSpPr>
          <p:cNvPr id="4" name="Slide Number Placeholder 3"/>
          <p:cNvSpPr>
            <a:spLocks noGrp="1"/>
          </p:cNvSpPr>
          <p:nvPr>
            <p:ph type="sldNum" sz="quarter" idx="10"/>
          </p:nvPr>
        </p:nvSpPr>
        <p:spPr/>
        <p:txBody>
          <a:bodyPr/>
          <a:lstStyle/>
          <a:p>
            <a:fld id="{B3A17739-9974-4E61-81FE-324C3C455E03}" type="slidenum">
              <a:rPr lang="en-GB" smtClean="0"/>
              <a:t>27</a:t>
            </a:fld>
            <a:endParaRPr lang="en-GB"/>
          </a:p>
        </p:txBody>
      </p:sp>
    </p:spTree>
    <p:extLst>
      <p:ext uri="{BB962C8B-B14F-4D97-AF65-F5344CB8AC3E}">
        <p14:creationId xmlns:p14="http://schemas.microsoft.com/office/powerpoint/2010/main" val="39715430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800" dirty="0"/>
          </a:p>
        </p:txBody>
      </p:sp>
      <p:sp>
        <p:nvSpPr>
          <p:cNvPr id="4" name="Slide Number Placeholder 3"/>
          <p:cNvSpPr>
            <a:spLocks noGrp="1"/>
          </p:cNvSpPr>
          <p:nvPr>
            <p:ph type="sldNum" sz="quarter" idx="10"/>
          </p:nvPr>
        </p:nvSpPr>
        <p:spPr/>
        <p:txBody>
          <a:bodyPr/>
          <a:lstStyle/>
          <a:p>
            <a:fld id="{B3A17739-9974-4E61-81FE-324C3C455E03}" type="slidenum">
              <a:rPr lang="en-GB" smtClean="0"/>
              <a:t>28</a:t>
            </a:fld>
            <a:endParaRPr lang="en-GB"/>
          </a:p>
        </p:txBody>
      </p:sp>
    </p:spTree>
    <p:extLst>
      <p:ext uri="{BB962C8B-B14F-4D97-AF65-F5344CB8AC3E}">
        <p14:creationId xmlns:p14="http://schemas.microsoft.com/office/powerpoint/2010/main" val="138000780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800" dirty="0"/>
          </a:p>
        </p:txBody>
      </p:sp>
      <p:sp>
        <p:nvSpPr>
          <p:cNvPr id="4" name="Slide Number Placeholder 3"/>
          <p:cNvSpPr>
            <a:spLocks noGrp="1"/>
          </p:cNvSpPr>
          <p:nvPr>
            <p:ph type="sldNum" sz="quarter" idx="10"/>
          </p:nvPr>
        </p:nvSpPr>
        <p:spPr/>
        <p:txBody>
          <a:bodyPr/>
          <a:lstStyle/>
          <a:p>
            <a:fld id="{B3A17739-9974-4E61-81FE-324C3C455E03}" type="slidenum">
              <a:rPr lang="en-GB" smtClean="0"/>
              <a:t>29</a:t>
            </a:fld>
            <a:endParaRPr lang="en-GB"/>
          </a:p>
        </p:txBody>
      </p:sp>
    </p:spTree>
    <p:extLst>
      <p:ext uri="{BB962C8B-B14F-4D97-AF65-F5344CB8AC3E}">
        <p14:creationId xmlns:p14="http://schemas.microsoft.com/office/powerpoint/2010/main" val="3531049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A17739-9974-4E61-81FE-324C3C455E03}" type="slidenum">
              <a:rPr lang="en-GB" smtClean="0"/>
              <a:t>3</a:t>
            </a:fld>
            <a:endParaRPr lang="en-GB"/>
          </a:p>
        </p:txBody>
      </p:sp>
    </p:spTree>
    <p:extLst>
      <p:ext uri="{BB962C8B-B14F-4D97-AF65-F5344CB8AC3E}">
        <p14:creationId xmlns:p14="http://schemas.microsoft.com/office/powerpoint/2010/main" val="21077637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800" dirty="0"/>
          </a:p>
        </p:txBody>
      </p:sp>
      <p:sp>
        <p:nvSpPr>
          <p:cNvPr id="4" name="Slide Number Placeholder 3"/>
          <p:cNvSpPr>
            <a:spLocks noGrp="1"/>
          </p:cNvSpPr>
          <p:nvPr>
            <p:ph type="sldNum" sz="quarter" idx="10"/>
          </p:nvPr>
        </p:nvSpPr>
        <p:spPr/>
        <p:txBody>
          <a:bodyPr/>
          <a:lstStyle/>
          <a:p>
            <a:fld id="{B3A17739-9974-4E61-81FE-324C3C455E03}" type="slidenum">
              <a:rPr lang="en-GB" smtClean="0"/>
              <a:t>30</a:t>
            </a:fld>
            <a:endParaRPr lang="en-GB"/>
          </a:p>
        </p:txBody>
      </p:sp>
    </p:spTree>
    <p:extLst>
      <p:ext uri="{BB962C8B-B14F-4D97-AF65-F5344CB8AC3E}">
        <p14:creationId xmlns:p14="http://schemas.microsoft.com/office/powerpoint/2010/main" val="38803047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A17739-9974-4E61-81FE-324C3C455E03}" type="slidenum">
              <a:rPr lang="en-GB" smtClean="0"/>
              <a:t>4</a:t>
            </a:fld>
            <a:endParaRPr lang="en-GB"/>
          </a:p>
        </p:txBody>
      </p:sp>
    </p:spTree>
    <p:extLst>
      <p:ext uri="{BB962C8B-B14F-4D97-AF65-F5344CB8AC3E}">
        <p14:creationId xmlns:p14="http://schemas.microsoft.com/office/powerpoint/2010/main" val="36136395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A17739-9974-4E61-81FE-324C3C455E03}" type="slidenum">
              <a:rPr lang="en-GB" smtClean="0"/>
              <a:t>5</a:t>
            </a:fld>
            <a:endParaRPr lang="en-GB"/>
          </a:p>
        </p:txBody>
      </p:sp>
    </p:spTree>
    <p:extLst>
      <p:ext uri="{BB962C8B-B14F-4D97-AF65-F5344CB8AC3E}">
        <p14:creationId xmlns:p14="http://schemas.microsoft.com/office/powerpoint/2010/main" val="30789762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A17739-9974-4E61-81FE-324C3C455E03}" type="slidenum">
              <a:rPr lang="en-GB" smtClean="0"/>
              <a:t>6</a:t>
            </a:fld>
            <a:endParaRPr lang="en-GB"/>
          </a:p>
        </p:txBody>
      </p:sp>
    </p:spTree>
    <p:extLst>
      <p:ext uri="{BB962C8B-B14F-4D97-AF65-F5344CB8AC3E}">
        <p14:creationId xmlns:p14="http://schemas.microsoft.com/office/powerpoint/2010/main" val="36779767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A17739-9974-4E61-81FE-324C3C455E03}" type="slidenum">
              <a:rPr lang="en-GB" smtClean="0"/>
              <a:t>7</a:t>
            </a:fld>
            <a:endParaRPr lang="en-GB"/>
          </a:p>
        </p:txBody>
      </p:sp>
    </p:spTree>
    <p:extLst>
      <p:ext uri="{BB962C8B-B14F-4D97-AF65-F5344CB8AC3E}">
        <p14:creationId xmlns:p14="http://schemas.microsoft.com/office/powerpoint/2010/main" val="6318513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A17739-9974-4E61-81FE-324C3C455E03}" type="slidenum">
              <a:rPr lang="en-GB" smtClean="0"/>
              <a:t>8</a:t>
            </a:fld>
            <a:endParaRPr lang="en-GB"/>
          </a:p>
        </p:txBody>
      </p:sp>
    </p:spTree>
    <p:extLst>
      <p:ext uri="{BB962C8B-B14F-4D97-AF65-F5344CB8AC3E}">
        <p14:creationId xmlns:p14="http://schemas.microsoft.com/office/powerpoint/2010/main" val="38831022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A17739-9974-4E61-81FE-324C3C455E03}" type="slidenum">
              <a:rPr lang="en-GB" smtClean="0"/>
              <a:t>9</a:t>
            </a:fld>
            <a:endParaRPr lang="en-GB"/>
          </a:p>
        </p:txBody>
      </p:sp>
    </p:spTree>
    <p:extLst>
      <p:ext uri="{BB962C8B-B14F-4D97-AF65-F5344CB8AC3E}">
        <p14:creationId xmlns:p14="http://schemas.microsoft.com/office/powerpoint/2010/main" val="162723401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Titeldia">
    <p:bg>
      <p:bgRef idx="1002">
        <a:schemeClr val="bg2"/>
      </p:bgRef>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13B02EE2-0482-4E5A-8286-345E63C6620E}"/>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nl-NL"/>
              <a:t>Klik om stijl te bewerken</a:t>
            </a:r>
            <a:endParaRPr lang="en-GB"/>
          </a:p>
        </p:txBody>
      </p:sp>
      <p:sp>
        <p:nvSpPr>
          <p:cNvPr id="3" name="Ondertitel 2">
            <a:extLst>
              <a:ext uri="{FF2B5EF4-FFF2-40B4-BE49-F238E27FC236}">
                <a16:creationId xmlns:a16="http://schemas.microsoft.com/office/drawing/2014/main" xmlns="" id="{DA763E77-8784-4206-8D91-8426BA3F1730}"/>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en-GB"/>
          </a:p>
        </p:txBody>
      </p:sp>
      <p:sp>
        <p:nvSpPr>
          <p:cNvPr id="4" name="Tijdelijke aanduiding voor datum 3">
            <a:extLst>
              <a:ext uri="{FF2B5EF4-FFF2-40B4-BE49-F238E27FC236}">
                <a16:creationId xmlns:a16="http://schemas.microsoft.com/office/drawing/2014/main" xmlns="" id="{AC58B38C-EFF7-413F-BA73-6D30FCEC9D01}"/>
              </a:ext>
            </a:extLst>
          </p:cNvPr>
          <p:cNvSpPr>
            <a:spLocks noGrp="1"/>
          </p:cNvSpPr>
          <p:nvPr>
            <p:ph type="dt" sz="half" idx="10"/>
          </p:nvPr>
        </p:nvSpPr>
        <p:spPr>
          <a:xfrm>
            <a:off x="838200" y="6356350"/>
            <a:ext cx="2743200" cy="365125"/>
          </a:xfrm>
          <a:prstGeom prst="rect">
            <a:avLst/>
          </a:prstGeom>
        </p:spPr>
        <p:txBody>
          <a:bodyPr/>
          <a:lstStyle/>
          <a:p>
            <a:endParaRPr lang="en-GB"/>
          </a:p>
        </p:txBody>
      </p:sp>
      <p:sp>
        <p:nvSpPr>
          <p:cNvPr id="5" name="Tijdelijke aanduiding voor voettekst 4">
            <a:extLst>
              <a:ext uri="{FF2B5EF4-FFF2-40B4-BE49-F238E27FC236}">
                <a16:creationId xmlns:a16="http://schemas.microsoft.com/office/drawing/2014/main" xmlns="" id="{7BD0FFD9-12C2-4341-A4CA-8EAB623B2457}"/>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Tijdelijke aanduiding voor dianummer 5">
            <a:extLst>
              <a:ext uri="{FF2B5EF4-FFF2-40B4-BE49-F238E27FC236}">
                <a16:creationId xmlns:a16="http://schemas.microsoft.com/office/drawing/2014/main" xmlns="" id="{B03AB7B4-8A41-446F-A7A6-97347E42C5B0}"/>
              </a:ext>
            </a:extLst>
          </p:cNvPr>
          <p:cNvSpPr>
            <a:spLocks noGrp="1"/>
          </p:cNvSpPr>
          <p:nvPr>
            <p:ph type="sldNum" sz="quarter" idx="12"/>
          </p:nvPr>
        </p:nvSpPr>
        <p:spPr>
          <a:xfrm>
            <a:off x="8610600" y="6356350"/>
            <a:ext cx="2743200" cy="365125"/>
          </a:xfrm>
          <a:prstGeom prst="rect">
            <a:avLst/>
          </a:prstGeom>
        </p:spPr>
        <p:txBody>
          <a:bodyPr/>
          <a:lstStyle/>
          <a:p>
            <a:fld id="{5A54F868-F828-472F-BCFA-81EF005179B6}" type="slidenum">
              <a:rPr lang="en-GB" smtClean="0"/>
              <a:t>‹#›</a:t>
            </a:fld>
            <a:endParaRPr lang="en-GB"/>
          </a:p>
        </p:txBody>
      </p:sp>
      <p:sp>
        <p:nvSpPr>
          <p:cNvPr id="7" name="Rechthoek 6">
            <a:extLst>
              <a:ext uri="{FF2B5EF4-FFF2-40B4-BE49-F238E27FC236}">
                <a16:creationId xmlns:a16="http://schemas.microsoft.com/office/drawing/2014/main" xmlns="" id="{0B595B76-562B-44E5-9969-79BEE9074E61}"/>
              </a:ext>
            </a:extLst>
          </p:cNvPr>
          <p:cNvSpPr/>
          <p:nvPr userDrawn="1"/>
        </p:nvSpPr>
        <p:spPr>
          <a:xfrm>
            <a:off x="1" y="0"/>
            <a:ext cx="12192000" cy="6858000"/>
          </a:xfrm>
          <a:prstGeom prst="rect">
            <a:avLst/>
          </a:prstGeom>
          <a:solidFill>
            <a:schemeClr val="bg2">
              <a:lumMod val="7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dirty="0"/>
          </a:p>
          <a:p>
            <a:pPr algn="ctr"/>
            <a:endParaRPr lang="en-GB" dirty="0"/>
          </a:p>
          <a:p>
            <a:pPr algn="ctr"/>
            <a:endParaRPr lang="en-GB" dirty="0"/>
          </a:p>
        </p:txBody>
      </p:sp>
      <p:pic>
        <p:nvPicPr>
          <p:cNvPr id="13" name="Afbeelding 12" descr="Afbeelding met tekst, boek&#10;&#10;Automatisch gegenereerde beschrijving">
            <a:extLst>
              <a:ext uri="{FF2B5EF4-FFF2-40B4-BE49-F238E27FC236}">
                <a16:creationId xmlns:a16="http://schemas.microsoft.com/office/drawing/2014/main" xmlns="" id="{F430C907-0E0B-4BF8-B2E8-937406AE616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86" y="11791"/>
            <a:ext cx="2507946" cy="2002405"/>
          </a:xfrm>
          <a:prstGeom prst="rect">
            <a:avLst/>
          </a:prstGeom>
        </p:spPr>
      </p:pic>
      <p:pic>
        <p:nvPicPr>
          <p:cNvPr id="15" name="Afbeelding 14" descr="Afbeelding met teken, tekst, buiten&#10;&#10;Automatisch gegenereerde beschrijving">
            <a:extLst>
              <a:ext uri="{FF2B5EF4-FFF2-40B4-BE49-F238E27FC236}">
                <a16:creationId xmlns:a16="http://schemas.microsoft.com/office/drawing/2014/main" xmlns="" id="{6ABD3FB0-C4FE-40A4-AD35-947352C9B6A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065375" y="11791"/>
            <a:ext cx="2109115" cy="2002405"/>
          </a:xfrm>
          <a:prstGeom prst="rect">
            <a:avLst/>
          </a:prstGeom>
        </p:spPr>
      </p:pic>
      <p:pic>
        <p:nvPicPr>
          <p:cNvPr id="1026" name="Picture 2">
            <a:extLst>
              <a:ext uri="{FF2B5EF4-FFF2-40B4-BE49-F238E27FC236}">
                <a16:creationId xmlns:a16="http://schemas.microsoft.com/office/drawing/2014/main" xmlns="" id="{9B6A6C1F-93FF-4179-AB6C-D7BDBFAF3BFE}"/>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210175" y="5202238"/>
            <a:ext cx="2007054" cy="1655762"/>
          </a:xfrm>
          <a:prstGeom prst="rect">
            <a:avLst/>
          </a:prstGeom>
          <a:noFill/>
          <a:extLst>
            <a:ext uri="{909E8E84-426E-40DD-AFC4-6F175D3DCCD1}">
              <a14:hiddenFill xmlns:a14="http://schemas.microsoft.com/office/drawing/2010/main">
                <a:solidFill>
                  <a:srgbClr val="FFFFFF"/>
                </a:solidFill>
              </a14:hiddenFill>
            </a:ext>
          </a:extLst>
        </p:spPr>
      </p:pic>
      <p:sp>
        <p:nvSpPr>
          <p:cNvPr id="12" name="Tekstvak 11">
            <a:extLst>
              <a:ext uri="{FF2B5EF4-FFF2-40B4-BE49-F238E27FC236}">
                <a16:creationId xmlns:a16="http://schemas.microsoft.com/office/drawing/2014/main" xmlns="" id="{923583DD-8C7A-4A35-84C2-3EBC73139C9C}"/>
              </a:ext>
            </a:extLst>
          </p:cNvPr>
          <p:cNvSpPr txBox="1"/>
          <p:nvPr userDrawn="1"/>
        </p:nvSpPr>
        <p:spPr>
          <a:xfrm>
            <a:off x="2294845" y="1192420"/>
            <a:ext cx="7837713" cy="1569660"/>
          </a:xfrm>
          <a:prstGeom prst="rect">
            <a:avLst/>
          </a:prstGeom>
          <a:noFill/>
        </p:spPr>
        <p:txBody>
          <a:bodyPr wrap="square" rtlCol="0">
            <a:spAutoFit/>
          </a:bodyPr>
          <a:lstStyle/>
          <a:p>
            <a:pPr algn="ctr"/>
            <a:r>
              <a:rPr lang="en-GB" sz="4800" b="1" dirty="0">
                <a:solidFill>
                  <a:srgbClr val="CE1126"/>
                </a:solidFill>
                <a:latin typeface="Cambria" panose="02040503050406030204" pitchFamily="18" charset="0"/>
                <a:ea typeface="Cambria" panose="02040503050406030204" pitchFamily="18" charset="0"/>
              </a:rPr>
              <a:t>2020 Population &amp; Housing Census</a:t>
            </a:r>
          </a:p>
        </p:txBody>
      </p:sp>
    </p:spTree>
    <p:extLst>
      <p:ext uri="{BB962C8B-B14F-4D97-AF65-F5344CB8AC3E}">
        <p14:creationId xmlns:p14="http://schemas.microsoft.com/office/powerpoint/2010/main" val="237204020"/>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5C45821-CB37-44AF-B093-9A7F3DCFB4C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xmlns="" id="{9610E952-5ACE-4018-8CBB-9B2CFFCA2EB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xmlns="" id="{BBB89BD3-062E-447F-9E1E-69209A4E1C57}"/>
              </a:ext>
            </a:extLst>
          </p:cNvPr>
          <p:cNvSpPr>
            <a:spLocks noGrp="1"/>
          </p:cNvSpPr>
          <p:nvPr>
            <p:ph type="dt" sz="half" idx="10"/>
          </p:nvPr>
        </p:nvSpPr>
        <p:spPr/>
        <p:txBody>
          <a:bodyPr/>
          <a:lstStyle/>
          <a:p>
            <a:fld id="{022E4D72-FD53-4C9A-9883-5E2E390B1333}" type="datetimeFigureOut">
              <a:rPr lang="en-GB" smtClean="0">
                <a:solidFill>
                  <a:prstClr val="black">
                    <a:tint val="75000"/>
                  </a:prstClr>
                </a:solidFill>
              </a:rPr>
              <a:pPr/>
              <a:t>23/03/2021</a:t>
            </a:fld>
            <a:endParaRPr lang="en-GB">
              <a:solidFill>
                <a:prstClr val="black">
                  <a:tint val="75000"/>
                </a:prstClr>
              </a:solidFill>
            </a:endParaRPr>
          </a:p>
        </p:txBody>
      </p:sp>
      <p:sp>
        <p:nvSpPr>
          <p:cNvPr id="5" name="Footer Placeholder 4">
            <a:extLst>
              <a:ext uri="{FF2B5EF4-FFF2-40B4-BE49-F238E27FC236}">
                <a16:creationId xmlns:a16="http://schemas.microsoft.com/office/drawing/2014/main" xmlns="" id="{32A017D8-5B10-40C6-AAE8-50B811CD424B}"/>
              </a:ext>
            </a:extLst>
          </p:cNvPr>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F045B979-058E-47A3-9EEB-6B9457607A20}"/>
              </a:ext>
            </a:extLst>
          </p:cNvPr>
          <p:cNvSpPr>
            <a:spLocks noGrp="1"/>
          </p:cNvSpPr>
          <p:nvPr>
            <p:ph type="sldNum" sz="quarter" idx="12"/>
          </p:nvPr>
        </p:nvSpPr>
        <p:spPr/>
        <p:txBody>
          <a:bodyPr/>
          <a:lstStyle/>
          <a:p>
            <a:fld id="{E40CBD55-98D6-482A-A5E1-882E8908E56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4729664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CB1569-4B4D-48E2-B40B-65E9BC59B4D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xmlns="" id="{7C54B1C1-AD2F-4FAD-99E6-F47058091F8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F386EC76-B9BD-44B0-A4FE-01C08871F2E3}"/>
              </a:ext>
            </a:extLst>
          </p:cNvPr>
          <p:cNvSpPr>
            <a:spLocks noGrp="1"/>
          </p:cNvSpPr>
          <p:nvPr>
            <p:ph type="dt" sz="half" idx="10"/>
          </p:nvPr>
        </p:nvSpPr>
        <p:spPr/>
        <p:txBody>
          <a:bodyPr/>
          <a:lstStyle/>
          <a:p>
            <a:fld id="{022E4D72-FD53-4C9A-9883-5E2E390B1333}" type="datetimeFigureOut">
              <a:rPr lang="en-GB" smtClean="0">
                <a:solidFill>
                  <a:prstClr val="black">
                    <a:tint val="75000"/>
                  </a:prstClr>
                </a:solidFill>
              </a:rPr>
              <a:pPr/>
              <a:t>23/03/2021</a:t>
            </a:fld>
            <a:endParaRPr lang="en-GB">
              <a:solidFill>
                <a:prstClr val="black">
                  <a:tint val="75000"/>
                </a:prstClr>
              </a:solidFill>
            </a:endParaRPr>
          </a:p>
        </p:txBody>
      </p:sp>
      <p:sp>
        <p:nvSpPr>
          <p:cNvPr id="5" name="Footer Placeholder 4">
            <a:extLst>
              <a:ext uri="{FF2B5EF4-FFF2-40B4-BE49-F238E27FC236}">
                <a16:creationId xmlns:a16="http://schemas.microsoft.com/office/drawing/2014/main" xmlns="" id="{1C7A3340-E405-4B3C-8E42-1DFAD01B02C5}"/>
              </a:ext>
            </a:extLst>
          </p:cNvPr>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BD157A83-1D3A-4CDA-B445-257D487BC532}"/>
              </a:ext>
            </a:extLst>
          </p:cNvPr>
          <p:cNvSpPr>
            <a:spLocks noGrp="1"/>
          </p:cNvSpPr>
          <p:nvPr>
            <p:ph type="sldNum" sz="quarter" idx="12"/>
          </p:nvPr>
        </p:nvSpPr>
        <p:spPr/>
        <p:txBody>
          <a:bodyPr/>
          <a:lstStyle/>
          <a:p>
            <a:fld id="{E40CBD55-98D6-482A-A5E1-882E8908E56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9782070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3B75BF2-2A0B-4470-9ACF-846767EE01C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xmlns="" id="{9F7E0622-F0BF-4019-A905-4DB03D4D314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4BE64258-2890-4DBA-B2A9-C94AE4E1812A}"/>
              </a:ext>
            </a:extLst>
          </p:cNvPr>
          <p:cNvSpPr>
            <a:spLocks noGrp="1"/>
          </p:cNvSpPr>
          <p:nvPr>
            <p:ph type="dt" sz="half" idx="10"/>
          </p:nvPr>
        </p:nvSpPr>
        <p:spPr/>
        <p:txBody>
          <a:bodyPr/>
          <a:lstStyle/>
          <a:p>
            <a:fld id="{022E4D72-FD53-4C9A-9883-5E2E390B1333}" type="datetimeFigureOut">
              <a:rPr lang="en-GB" smtClean="0">
                <a:solidFill>
                  <a:prstClr val="black">
                    <a:tint val="75000"/>
                  </a:prstClr>
                </a:solidFill>
              </a:rPr>
              <a:pPr/>
              <a:t>23/03/2021</a:t>
            </a:fld>
            <a:endParaRPr lang="en-GB">
              <a:solidFill>
                <a:prstClr val="black">
                  <a:tint val="75000"/>
                </a:prstClr>
              </a:solidFill>
            </a:endParaRPr>
          </a:p>
        </p:txBody>
      </p:sp>
      <p:sp>
        <p:nvSpPr>
          <p:cNvPr id="5" name="Footer Placeholder 4">
            <a:extLst>
              <a:ext uri="{FF2B5EF4-FFF2-40B4-BE49-F238E27FC236}">
                <a16:creationId xmlns:a16="http://schemas.microsoft.com/office/drawing/2014/main" xmlns="" id="{C6E6DF41-7064-4920-9F90-91D5A2FCB497}"/>
              </a:ext>
            </a:extLst>
          </p:cNvPr>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0AAD7570-D2AD-4E0A-8745-EA5576329676}"/>
              </a:ext>
            </a:extLst>
          </p:cNvPr>
          <p:cNvSpPr>
            <a:spLocks noGrp="1"/>
          </p:cNvSpPr>
          <p:nvPr>
            <p:ph type="sldNum" sz="quarter" idx="12"/>
          </p:nvPr>
        </p:nvSpPr>
        <p:spPr/>
        <p:txBody>
          <a:bodyPr/>
          <a:lstStyle/>
          <a:p>
            <a:fld id="{E40CBD55-98D6-482A-A5E1-882E8908E56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4902520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64ED8C4-45A9-4355-ACA0-9ACB142AB4B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xmlns="" id="{721F321D-E6C6-4E3B-A1F5-1F83095EC17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xmlns="" id="{99A2E97A-DFE1-4460-90CB-348B6C90D63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xmlns="" id="{80E951B9-2B9B-47A3-BDBA-097A4857FB03}"/>
              </a:ext>
            </a:extLst>
          </p:cNvPr>
          <p:cNvSpPr>
            <a:spLocks noGrp="1"/>
          </p:cNvSpPr>
          <p:nvPr>
            <p:ph type="dt" sz="half" idx="10"/>
          </p:nvPr>
        </p:nvSpPr>
        <p:spPr/>
        <p:txBody>
          <a:bodyPr/>
          <a:lstStyle/>
          <a:p>
            <a:fld id="{022E4D72-FD53-4C9A-9883-5E2E390B1333}" type="datetimeFigureOut">
              <a:rPr lang="en-GB" smtClean="0">
                <a:solidFill>
                  <a:prstClr val="black">
                    <a:tint val="75000"/>
                  </a:prstClr>
                </a:solidFill>
              </a:rPr>
              <a:pPr/>
              <a:t>23/03/2021</a:t>
            </a:fld>
            <a:endParaRPr lang="en-GB">
              <a:solidFill>
                <a:prstClr val="black">
                  <a:tint val="75000"/>
                </a:prstClr>
              </a:solidFill>
            </a:endParaRPr>
          </a:p>
        </p:txBody>
      </p:sp>
      <p:sp>
        <p:nvSpPr>
          <p:cNvPr id="6" name="Footer Placeholder 5">
            <a:extLst>
              <a:ext uri="{FF2B5EF4-FFF2-40B4-BE49-F238E27FC236}">
                <a16:creationId xmlns:a16="http://schemas.microsoft.com/office/drawing/2014/main" xmlns="" id="{F4597C8F-E728-49A3-AE62-B440B0111B96}"/>
              </a:ext>
            </a:extLst>
          </p:cNvPr>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a:extLst>
              <a:ext uri="{FF2B5EF4-FFF2-40B4-BE49-F238E27FC236}">
                <a16:creationId xmlns:a16="http://schemas.microsoft.com/office/drawing/2014/main" xmlns="" id="{953E77AF-62BB-4D30-A6C1-3719D0C12A6A}"/>
              </a:ext>
            </a:extLst>
          </p:cNvPr>
          <p:cNvSpPr>
            <a:spLocks noGrp="1"/>
          </p:cNvSpPr>
          <p:nvPr>
            <p:ph type="sldNum" sz="quarter" idx="12"/>
          </p:nvPr>
        </p:nvSpPr>
        <p:spPr/>
        <p:txBody>
          <a:bodyPr/>
          <a:lstStyle/>
          <a:p>
            <a:fld id="{E40CBD55-98D6-482A-A5E1-882E8908E56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5568220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A1CB28E-9A73-4190-972E-D212D6A920DB}"/>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xmlns="" id="{CCFB427B-E0E8-4EAE-BD0D-2AC1CFCCE0A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CF0C3C82-36DA-4981-B336-F6EF29164D1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xmlns="" id="{95492E22-B065-45C1-A18E-D789149BB34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C107BEA9-EA03-464E-A2A8-FCA29D0CAC1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xmlns="" id="{21EB868E-FBF5-4C28-ACF1-D6BCE581DB69}"/>
              </a:ext>
            </a:extLst>
          </p:cNvPr>
          <p:cNvSpPr>
            <a:spLocks noGrp="1"/>
          </p:cNvSpPr>
          <p:nvPr>
            <p:ph type="dt" sz="half" idx="10"/>
          </p:nvPr>
        </p:nvSpPr>
        <p:spPr/>
        <p:txBody>
          <a:bodyPr/>
          <a:lstStyle/>
          <a:p>
            <a:fld id="{022E4D72-FD53-4C9A-9883-5E2E390B1333}" type="datetimeFigureOut">
              <a:rPr lang="en-GB" smtClean="0">
                <a:solidFill>
                  <a:prstClr val="black">
                    <a:tint val="75000"/>
                  </a:prstClr>
                </a:solidFill>
              </a:rPr>
              <a:pPr/>
              <a:t>23/03/2021</a:t>
            </a:fld>
            <a:endParaRPr lang="en-GB">
              <a:solidFill>
                <a:prstClr val="black">
                  <a:tint val="75000"/>
                </a:prstClr>
              </a:solidFill>
            </a:endParaRPr>
          </a:p>
        </p:txBody>
      </p:sp>
      <p:sp>
        <p:nvSpPr>
          <p:cNvPr id="8" name="Footer Placeholder 7">
            <a:extLst>
              <a:ext uri="{FF2B5EF4-FFF2-40B4-BE49-F238E27FC236}">
                <a16:creationId xmlns:a16="http://schemas.microsoft.com/office/drawing/2014/main" xmlns="" id="{BFF52EE5-B54B-4516-BEE8-ABB4A7F491BF}"/>
              </a:ext>
            </a:extLst>
          </p:cNvPr>
          <p:cNvSpPr>
            <a:spLocks noGrp="1"/>
          </p:cNvSpPr>
          <p:nvPr>
            <p:ph type="ftr" sz="quarter" idx="11"/>
          </p:nvPr>
        </p:nvSpPr>
        <p:spPr/>
        <p:txBody>
          <a:bodyPr/>
          <a:lstStyle/>
          <a:p>
            <a:endParaRPr lang="en-GB">
              <a:solidFill>
                <a:prstClr val="black">
                  <a:tint val="75000"/>
                </a:prstClr>
              </a:solidFill>
            </a:endParaRPr>
          </a:p>
        </p:txBody>
      </p:sp>
      <p:sp>
        <p:nvSpPr>
          <p:cNvPr id="9" name="Slide Number Placeholder 8">
            <a:extLst>
              <a:ext uri="{FF2B5EF4-FFF2-40B4-BE49-F238E27FC236}">
                <a16:creationId xmlns:a16="http://schemas.microsoft.com/office/drawing/2014/main" xmlns="" id="{8DF22A59-41FF-4337-9160-5B8147036329}"/>
              </a:ext>
            </a:extLst>
          </p:cNvPr>
          <p:cNvSpPr>
            <a:spLocks noGrp="1"/>
          </p:cNvSpPr>
          <p:nvPr>
            <p:ph type="sldNum" sz="quarter" idx="12"/>
          </p:nvPr>
        </p:nvSpPr>
        <p:spPr/>
        <p:txBody>
          <a:bodyPr/>
          <a:lstStyle/>
          <a:p>
            <a:fld id="{E40CBD55-98D6-482A-A5E1-882E8908E56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6728376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A12C63A-DB95-43B1-BB37-1CF15A5F4AF7}"/>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xmlns="" id="{34A28599-8402-4AA9-BF41-DEF9D93FBA04}"/>
              </a:ext>
            </a:extLst>
          </p:cNvPr>
          <p:cNvSpPr>
            <a:spLocks noGrp="1"/>
          </p:cNvSpPr>
          <p:nvPr>
            <p:ph type="dt" sz="half" idx="10"/>
          </p:nvPr>
        </p:nvSpPr>
        <p:spPr/>
        <p:txBody>
          <a:bodyPr/>
          <a:lstStyle/>
          <a:p>
            <a:fld id="{022E4D72-FD53-4C9A-9883-5E2E390B1333}" type="datetimeFigureOut">
              <a:rPr lang="en-GB" smtClean="0">
                <a:solidFill>
                  <a:prstClr val="black">
                    <a:tint val="75000"/>
                  </a:prstClr>
                </a:solidFill>
              </a:rPr>
              <a:pPr/>
              <a:t>23/03/2021</a:t>
            </a:fld>
            <a:endParaRPr lang="en-GB">
              <a:solidFill>
                <a:prstClr val="black">
                  <a:tint val="75000"/>
                </a:prstClr>
              </a:solidFill>
            </a:endParaRPr>
          </a:p>
        </p:txBody>
      </p:sp>
      <p:sp>
        <p:nvSpPr>
          <p:cNvPr id="4" name="Footer Placeholder 3">
            <a:extLst>
              <a:ext uri="{FF2B5EF4-FFF2-40B4-BE49-F238E27FC236}">
                <a16:creationId xmlns:a16="http://schemas.microsoft.com/office/drawing/2014/main" xmlns="" id="{EFAD4936-2815-4EFD-9FF1-C9BF56A993F7}"/>
              </a:ext>
            </a:extLst>
          </p:cNvPr>
          <p:cNvSpPr>
            <a:spLocks noGrp="1"/>
          </p:cNvSpPr>
          <p:nvPr>
            <p:ph type="ftr" sz="quarter" idx="11"/>
          </p:nvPr>
        </p:nvSpPr>
        <p:spPr/>
        <p:txBody>
          <a:bodyPr/>
          <a:lstStyle/>
          <a:p>
            <a:endParaRPr lang="en-GB">
              <a:solidFill>
                <a:prstClr val="black">
                  <a:tint val="75000"/>
                </a:prstClr>
              </a:solidFill>
            </a:endParaRPr>
          </a:p>
        </p:txBody>
      </p:sp>
      <p:sp>
        <p:nvSpPr>
          <p:cNvPr id="5" name="Slide Number Placeholder 4">
            <a:extLst>
              <a:ext uri="{FF2B5EF4-FFF2-40B4-BE49-F238E27FC236}">
                <a16:creationId xmlns:a16="http://schemas.microsoft.com/office/drawing/2014/main" xmlns="" id="{DB08849F-BBC5-4023-A06E-49F88A5C1620}"/>
              </a:ext>
            </a:extLst>
          </p:cNvPr>
          <p:cNvSpPr>
            <a:spLocks noGrp="1"/>
          </p:cNvSpPr>
          <p:nvPr>
            <p:ph type="sldNum" sz="quarter" idx="12"/>
          </p:nvPr>
        </p:nvSpPr>
        <p:spPr/>
        <p:txBody>
          <a:bodyPr/>
          <a:lstStyle/>
          <a:p>
            <a:fld id="{E40CBD55-98D6-482A-A5E1-882E8908E56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9942808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50AFE7E2-E61C-4CE6-A9EF-249D579F9582}"/>
              </a:ext>
            </a:extLst>
          </p:cNvPr>
          <p:cNvSpPr>
            <a:spLocks noGrp="1"/>
          </p:cNvSpPr>
          <p:nvPr>
            <p:ph type="dt" sz="half" idx="10"/>
          </p:nvPr>
        </p:nvSpPr>
        <p:spPr/>
        <p:txBody>
          <a:bodyPr/>
          <a:lstStyle/>
          <a:p>
            <a:fld id="{022E4D72-FD53-4C9A-9883-5E2E390B1333}" type="datetimeFigureOut">
              <a:rPr lang="en-GB" smtClean="0">
                <a:solidFill>
                  <a:prstClr val="black">
                    <a:tint val="75000"/>
                  </a:prstClr>
                </a:solidFill>
              </a:rPr>
              <a:pPr/>
              <a:t>23/03/2021</a:t>
            </a:fld>
            <a:endParaRPr lang="en-GB">
              <a:solidFill>
                <a:prstClr val="black">
                  <a:tint val="75000"/>
                </a:prstClr>
              </a:solidFill>
            </a:endParaRPr>
          </a:p>
        </p:txBody>
      </p:sp>
      <p:sp>
        <p:nvSpPr>
          <p:cNvPr id="3" name="Footer Placeholder 2">
            <a:extLst>
              <a:ext uri="{FF2B5EF4-FFF2-40B4-BE49-F238E27FC236}">
                <a16:creationId xmlns:a16="http://schemas.microsoft.com/office/drawing/2014/main" xmlns="" id="{B1F92B1B-461C-411B-98E9-854A2F38EF85}"/>
              </a:ext>
            </a:extLst>
          </p:cNvPr>
          <p:cNvSpPr>
            <a:spLocks noGrp="1"/>
          </p:cNvSpPr>
          <p:nvPr>
            <p:ph type="ftr" sz="quarter" idx="11"/>
          </p:nvPr>
        </p:nvSpPr>
        <p:spPr/>
        <p:txBody>
          <a:bodyPr/>
          <a:lstStyle/>
          <a:p>
            <a:endParaRPr lang="en-GB">
              <a:solidFill>
                <a:prstClr val="black">
                  <a:tint val="75000"/>
                </a:prstClr>
              </a:solidFill>
            </a:endParaRPr>
          </a:p>
        </p:txBody>
      </p:sp>
      <p:sp>
        <p:nvSpPr>
          <p:cNvPr id="4" name="Slide Number Placeholder 3">
            <a:extLst>
              <a:ext uri="{FF2B5EF4-FFF2-40B4-BE49-F238E27FC236}">
                <a16:creationId xmlns:a16="http://schemas.microsoft.com/office/drawing/2014/main" xmlns="" id="{C4A2CF8A-F5BE-4D96-A66F-43D4698C1F4A}"/>
              </a:ext>
            </a:extLst>
          </p:cNvPr>
          <p:cNvSpPr>
            <a:spLocks noGrp="1"/>
          </p:cNvSpPr>
          <p:nvPr>
            <p:ph type="sldNum" sz="quarter" idx="12"/>
          </p:nvPr>
        </p:nvSpPr>
        <p:spPr/>
        <p:txBody>
          <a:bodyPr/>
          <a:lstStyle/>
          <a:p>
            <a:fld id="{E40CBD55-98D6-482A-A5E1-882E8908E56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6951587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453200A-20AE-4270-9571-4FCDFB5B878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xmlns="" id="{569DFF05-FE20-44B2-B2AA-A6189CD36F4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xmlns="" id="{C91B0E26-A339-48A4-8211-2334696F5E2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E05ED157-F8E1-451B-B35B-582A25CD0A6A}"/>
              </a:ext>
            </a:extLst>
          </p:cNvPr>
          <p:cNvSpPr>
            <a:spLocks noGrp="1"/>
          </p:cNvSpPr>
          <p:nvPr>
            <p:ph type="dt" sz="half" idx="10"/>
          </p:nvPr>
        </p:nvSpPr>
        <p:spPr/>
        <p:txBody>
          <a:bodyPr/>
          <a:lstStyle/>
          <a:p>
            <a:fld id="{022E4D72-FD53-4C9A-9883-5E2E390B1333}" type="datetimeFigureOut">
              <a:rPr lang="en-GB" smtClean="0">
                <a:solidFill>
                  <a:prstClr val="black">
                    <a:tint val="75000"/>
                  </a:prstClr>
                </a:solidFill>
              </a:rPr>
              <a:pPr/>
              <a:t>23/03/2021</a:t>
            </a:fld>
            <a:endParaRPr lang="en-GB">
              <a:solidFill>
                <a:prstClr val="black">
                  <a:tint val="75000"/>
                </a:prstClr>
              </a:solidFill>
            </a:endParaRPr>
          </a:p>
        </p:txBody>
      </p:sp>
      <p:sp>
        <p:nvSpPr>
          <p:cNvPr id="6" name="Footer Placeholder 5">
            <a:extLst>
              <a:ext uri="{FF2B5EF4-FFF2-40B4-BE49-F238E27FC236}">
                <a16:creationId xmlns:a16="http://schemas.microsoft.com/office/drawing/2014/main" xmlns="" id="{CDDC2FCB-AEE2-4EFE-BFDE-7F9CA340D337}"/>
              </a:ext>
            </a:extLst>
          </p:cNvPr>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a:extLst>
              <a:ext uri="{FF2B5EF4-FFF2-40B4-BE49-F238E27FC236}">
                <a16:creationId xmlns:a16="http://schemas.microsoft.com/office/drawing/2014/main" xmlns="" id="{835A4738-6ED6-451C-ADFE-64F3BB4679C8}"/>
              </a:ext>
            </a:extLst>
          </p:cNvPr>
          <p:cNvSpPr>
            <a:spLocks noGrp="1"/>
          </p:cNvSpPr>
          <p:nvPr>
            <p:ph type="sldNum" sz="quarter" idx="12"/>
          </p:nvPr>
        </p:nvSpPr>
        <p:spPr/>
        <p:txBody>
          <a:bodyPr/>
          <a:lstStyle/>
          <a:p>
            <a:fld id="{E40CBD55-98D6-482A-A5E1-882E8908E56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8578396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021235F-10FD-4731-A5A9-0F44A283E5D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xmlns="" id="{E99967AF-F36E-4906-92D0-2F67BA8FD6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xmlns="" id="{865FCD61-E259-4B6C-A366-E9FA9C0221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CACEA27F-3BE2-41B4-80CB-33757566FD21}"/>
              </a:ext>
            </a:extLst>
          </p:cNvPr>
          <p:cNvSpPr>
            <a:spLocks noGrp="1"/>
          </p:cNvSpPr>
          <p:nvPr>
            <p:ph type="dt" sz="half" idx="10"/>
          </p:nvPr>
        </p:nvSpPr>
        <p:spPr/>
        <p:txBody>
          <a:bodyPr/>
          <a:lstStyle/>
          <a:p>
            <a:fld id="{022E4D72-FD53-4C9A-9883-5E2E390B1333}" type="datetimeFigureOut">
              <a:rPr lang="en-GB" smtClean="0">
                <a:solidFill>
                  <a:prstClr val="black">
                    <a:tint val="75000"/>
                  </a:prstClr>
                </a:solidFill>
              </a:rPr>
              <a:pPr/>
              <a:t>23/03/2021</a:t>
            </a:fld>
            <a:endParaRPr lang="en-GB">
              <a:solidFill>
                <a:prstClr val="black">
                  <a:tint val="75000"/>
                </a:prstClr>
              </a:solidFill>
            </a:endParaRPr>
          </a:p>
        </p:txBody>
      </p:sp>
      <p:sp>
        <p:nvSpPr>
          <p:cNvPr id="6" name="Footer Placeholder 5">
            <a:extLst>
              <a:ext uri="{FF2B5EF4-FFF2-40B4-BE49-F238E27FC236}">
                <a16:creationId xmlns:a16="http://schemas.microsoft.com/office/drawing/2014/main" xmlns="" id="{C1E11528-928D-4251-935E-4B4F855C5C91}"/>
              </a:ext>
            </a:extLst>
          </p:cNvPr>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a:extLst>
              <a:ext uri="{FF2B5EF4-FFF2-40B4-BE49-F238E27FC236}">
                <a16:creationId xmlns:a16="http://schemas.microsoft.com/office/drawing/2014/main" xmlns="" id="{DB0CCC41-811D-4FBE-88D4-5206E170BB99}"/>
              </a:ext>
            </a:extLst>
          </p:cNvPr>
          <p:cNvSpPr>
            <a:spLocks noGrp="1"/>
          </p:cNvSpPr>
          <p:nvPr>
            <p:ph type="sldNum" sz="quarter" idx="12"/>
          </p:nvPr>
        </p:nvSpPr>
        <p:spPr/>
        <p:txBody>
          <a:bodyPr/>
          <a:lstStyle/>
          <a:p>
            <a:fld id="{E40CBD55-98D6-482A-A5E1-882E8908E56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2330622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7E55150-0DCF-4CFB-B103-777F68B0898A}"/>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xmlns="" id="{79970C6B-5C2D-4B04-A384-41AA19BB348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1474E49F-371D-436F-A18C-786D51D17319}"/>
              </a:ext>
            </a:extLst>
          </p:cNvPr>
          <p:cNvSpPr>
            <a:spLocks noGrp="1"/>
          </p:cNvSpPr>
          <p:nvPr>
            <p:ph type="dt" sz="half" idx="10"/>
          </p:nvPr>
        </p:nvSpPr>
        <p:spPr/>
        <p:txBody>
          <a:bodyPr/>
          <a:lstStyle/>
          <a:p>
            <a:fld id="{022E4D72-FD53-4C9A-9883-5E2E390B1333}" type="datetimeFigureOut">
              <a:rPr lang="en-GB" smtClean="0">
                <a:solidFill>
                  <a:prstClr val="black">
                    <a:tint val="75000"/>
                  </a:prstClr>
                </a:solidFill>
              </a:rPr>
              <a:pPr/>
              <a:t>23/03/2021</a:t>
            </a:fld>
            <a:endParaRPr lang="en-GB">
              <a:solidFill>
                <a:prstClr val="black">
                  <a:tint val="75000"/>
                </a:prstClr>
              </a:solidFill>
            </a:endParaRPr>
          </a:p>
        </p:txBody>
      </p:sp>
      <p:sp>
        <p:nvSpPr>
          <p:cNvPr id="5" name="Footer Placeholder 4">
            <a:extLst>
              <a:ext uri="{FF2B5EF4-FFF2-40B4-BE49-F238E27FC236}">
                <a16:creationId xmlns:a16="http://schemas.microsoft.com/office/drawing/2014/main" xmlns="" id="{87CFFFA4-C062-46F6-B697-C6D43CC00B2C}"/>
              </a:ext>
            </a:extLst>
          </p:cNvPr>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0264B130-9AAD-4933-BBF9-76DDB4186F3C}"/>
              </a:ext>
            </a:extLst>
          </p:cNvPr>
          <p:cNvSpPr>
            <a:spLocks noGrp="1"/>
          </p:cNvSpPr>
          <p:nvPr>
            <p:ph type="sldNum" sz="quarter" idx="12"/>
          </p:nvPr>
        </p:nvSpPr>
        <p:spPr/>
        <p:txBody>
          <a:bodyPr/>
          <a:lstStyle/>
          <a:p>
            <a:fld id="{E40CBD55-98D6-482A-A5E1-882E8908E56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4907371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dia">
    <p:spTree>
      <p:nvGrpSpPr>
        <p:cNvPr id="1" name=""/>
        <p:cNvGrpSpPr/>
        <p:nvPr/>
      </p:nvGrpSpPr>
      <p:grpSpPr>
        <a:xfrm>
          <a:off x="0" y="0"/>
          <a:ext cx="0" cy="0"/>
          <a:chOff x="0" y="0"/>
          <a:chExt cx="0" cy="0"/>
        </a:xfrm>
      </p:grpSpPr>
      <p:sp>
        <p:nvSpPr>
          <p:cNvPr id="8" name="Tijdelijke aanduiding voor dianummer 5">
            <a:extLst>
              <a:ext uri="{FF2B5EF4-FFF2-40B4-BE49-F238E27FC236}">
                <a16:creationId xmlns:a16="http://schemas.microsoft.com/office/drawing/2014/main" xmlns="" id="{FF99D917-8636-4D5F-8EF6-5D5BFD5352C0}"/>
              </a:ext>
            </a:extLst>
          </p:cNvPr>
          <p:cNvSpPr>
            <a:spLocks noGrp="1"/>
          </p:cNvSpPr>
          <p:nvPr>
            <p:ph type="sldNum" sz="quarter" idx="4"/>
          </p:nvPr>
        </p:nvSpPr>
        <p:spPr>
          <a:xfrm>
            <a:off x="5587999" y="6265860"/>
            <a:ext cx="1016000" cy="365125"/>
          </a:xfrm>
          <a:prstGeom prst="rect">
            <a:avLst/>
          </a:prstGeom>
        </p:spPr>
        <p:txBody>
          <a:bodyPr vert="horz" lIns="91440" tIns="45720" rIns="91440" bIns="45720" rtlCol="0" anchor="ctr"/>
          <a:lstStyle>
            <a:lvl1pPr algn="ctr">
              <a:defRPr sz="1800">
                <a:solidFill>
                  <a:schemeClr val="bg1"/>
                </a:solidFill>
              </a:defRPr>
            </a:lvl1pPr>
          </a:lstStyle>
          <a:p>
            <a:fld id="{5A54F868-F828-472F-BCFA-81EF005179B6}" type="slidenum">
              <a:rPr lang="en-GB" smtClean="0"/>
              <a:pPr/>
              <a:t>‹#›</a:t>
            </a:fld>
            <a:endParaRPr lang="en-GB" dirty="0"/>
          </a:p>
        </p:txBody>
      </p:sp>
      <p:sp>
        <p:nvSpPr>
          <p:cNvPr id="9" name="Tijdelijke aanduiding voor tekst 2">
            <a:extLst>
              <a:ext uri="{FF2B5EF4-FFF2-40B4-BE49-F238E27FC236}">
                <a16:creationId xmlns:a16="http://schemas.microsoft.com/office/drawing/2014/main" xmlns="" id="{919365B7-8E22-446B-AE66-8298AFBA6FD5}"/>
              </a:ext>
            </a:extLst>
          </p:cNvPr>
          <p:cNvSpPr>
            <a:spLocks noGrp="1"/>
          </p:cNvSpPr>
          <p:nvPr>
            <p:ph idx="1"/>
          </p:nvPr>
        </p:nvSpPr>
        <p:spPr>
          <a:xfrm>
            <a:off x="0" y="887025"/>
            <a:ext cx="12192000" cy="5289938"/>
          </a:xfrm>
          <a:prstGeom prst="rect">
            <a:avLst/>
          </a:prstGeom>
        </p:spPr>
        <p:txBody>
          <a:bodyPr vert="horz" lIns="91440" tIns="45720" rIns="91440" bIns="45720" rtlCol="0">
            <a:normAutofit/>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en-GB" dirty="0"/>
          </a:p>
        </p:txBody>
      </p:sp>
    </p:spTree>
    <p:extLst>
      <p:ext uri="{BB962C8B-B14F-4D97-AF65-F5344CB8AC3E}">
        <p14:creationId xmlns:p14="http://schemas.microsoft.com/office/powerpoint/2010/main" val="331083616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649F1A5E-0A91-46F4-A1DB-3C76B73D601A}"/>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xmlns="" id="{8CA9DC71-17B6-483E-A30B-56F1D838EBC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7822532F-6738-4DD5-871B-F011DFEC623E}"/>
              </a:ext>
            </a:extLst>
          </p:cNvPr>
          <p:cNvSpPr>
            <a:spLocks noGrp="1"/>
          </p:cNvSpPr>
          <p:nvPr>
            <p:ph type="dt" sz="half" idx="10"/>
          </p:nvPr>
        </p:nvSpPr>
        <p:spPr/>
        <p:txBody>
          <a:bodyPr/>
          <a:lstStyle/>
          <a:p>
            <a:fld id="{022E4D72-FD53-4C9A-9883-5E2E390B1333}" type="datetimeFigureOut">
              <a:rPr lang="en-GB" smtClean="0">
                <a:solidFill>
                  <a:prstClr val="black">
                    <a:tint val="75000"/>
                  </a:prstClr>
                </a:solidFill>
              </a:rPr>
              <a:pPr/>
              <a:t>23/03/2021</a:t>
            </a:fld>
            <a:endParaRPr lang="en-GB">
              <a:solidFill>
                <a:prstClr val="black">
                  <a:tint val="75000"/>
                </a:prstClr>
              </a:solidFill>
            </a:endParaRPr>
          </a:p>
        </p:txBody>
      </p:sp>
      <p:sp>
        <p:nvSpPr>
          <p:cNvPr id="5" name="Footer Placeholder 4">
            <a:extLst>
              <a:ext uri="{FF2B5EF4-FFF2-40B4-BE49-F238E27FC236}">
                <a16:creationId xmlns:a16="http://schemas.microsoft.com/office/drawing/2014/main" xmlns="" id="{74EC899D-9DE0-407D-AE51-B1CC460F5F2B}"/>
              </a:ext>
            </a:extLst>
          </p:cNvPr>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CC2AD4F1-2862-44B6-BBCA-6867D26CD6A3}"/>
              </a:ext>
            </a:extLst>
          </p:cNvPr>
          <p:cNvSpPr>
            <a:spLocks noGrp="1"/>
          </p:cNvSpPr>
          <p:nvPr>
            <p:ph type="sldNum" sz="quarter" idx="12"/>
          </p:nvPr>
        </p:nvSpPr>
        <p:spPr/>
        <p:txBody>
          <a:bodyPr/>
          <a:lstStyle/>
          <a:p>
            <a:fld id="{E40CBD55-98D6-482A-A5E1-882E8908E56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5664901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angepaste indel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10AF249C-FAC9-47F7-B4A1-68227DBE2D13}"/>
              </a:ext>
            </a:extLst>
          </p:cNvPr>
          <p:cNvSpPr>
            <a:spLocks noGrp="1"/>
          </p:cNvSpPr>
          <p:nvPr>
            <p:ph type="title"/>
          </p:nvPr>
        </p:nvSpPr>
        <p:spPr/>
        <p:txBody>
          <a:bodyPr/>
          <a:lstStyle/>
          <a:p>
            <a:r>
              <a:rPr lang="nl-NL"/>
              <a:t>Klik om stijl te bewerken</a:t>
            </a:r>
            <a:endParaRPr lang="en-GB"/>
          </a:p>
        </p:txBody>
      </p:sp>
      <p:sp>
        <p:nvSpPr>
          <p:cNvPr id="3" name="Tijdelijke aanduiding voor dianummer 2">
            <a:extLst>
              <a:ext uri="{FF2B5EF4-FFF2-40B4-BE49-F238E27FC236}">
                <a16:creationId xmlns:a16="http://schemas.microsoft.com/office/drawing/2014/main" xmlns="" id="{141725A8-0C1E-4600-9972-C43C08681C80}"/>
              </a:ext>
            </a:extLst>
          </p:cNvPr>
          <p:cNvSpPr>
            <a:spLocks noGrp="1"/>
          </p:cNvSpPr>
          <p:nvPr>
            <p:ph type="sldNum" sz="quarter" idx="10"/>
          </p:nvPr>
        </p:nvSpPr>
        <p:spPr/>
        <p:txBody>
          <a:bodyPr/>
          <a:lstStyle/>
          <a:p>
            <a:fld id="{5A54F868-F828-472F-BCFA-81EF005179B6}" type="slidenum">
              <a:rPr lang="en-GB" smtClean="0"/>
              <a:pPr/>
              <a:t>‹#›</a:t>
            </a:fld>
            <a:endParaRPr lang="en-GB" dirty="0"/>
          </a:p>
        </p:txBody>
      </p:sp>
      <p:sp>
        <p:nvSpPr>
          <p:cNvPr id="4" name="Tijdelijke aanduiding voor tekst 2">
            <a:extLst>
              <a:ext uri="{FF2B5EF4-FFF2-40B4-BE49-F238E27FC236}">
                <a16:creationId xmlns:a16="http://schemas.microsoft.com/office/drawing/2014/main" xmlns="" id="{A3078527-CC6F-47D1-971E-74812AB6D488}"/>
              </a:ext>
            </a:extLst>
          </p:cNvPr>
          <p:cNvSpPr>
            <a:spLocks noGrp="1"/>
          </p:cNvSpPr>
          <p:nvPr>
            <p:ph idx="1"/>
          </p:nvPr>
        </p:nvSpPr>
        <p:spPr>
          <a:xfrm>
            <a:off x="0" y="887025"/>
            <a:ext cx="12192000" cy="5289938"/>
          </a:xfrm>
          <a:prstGeom prst="rect">
            <a:avLst/>
          </a:prstGeom>
        </p:spPr>
        <p:txBody>
          <a:bodyPr vert="horz" lIns="91440" tIns="45720" rIns="91440" bIns="45720" rtlCol="0">
            <a:normAutofit/>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en-GB" dirty="0"/>
          </a:p>
        </p:txBody>
      </p:sp>
    </p:spTree>
    <p:extLst>
      <p:ext uri="{BB962C8B-B14F-4D97-AF65-F5344CB8AC3E}">
        <p14:creationId xmlns:p14="http://schemas.microsoft.com/office/powerpoint/2010/main" val="23854008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p:cNvSpPr>
            <a:spLocks noGrp="1"/>
          </p:cNvSpPr>
          <p:nvPr>
            <p:ph type="dt" sz="half" idx="10"/>
          </p:nvPr>
        </p:nvSpPr>
        <p:spPr/>
        <p:txBody>
          <a:bodyPr/>
          <a:lstStyle>
            <a:lvl1pPr>
              <a:defRPr/>
            </a:lvl1pPr>
          </a:lstStyle>
          <a:p>
            <a:pPr>
              <a:defRPr/>
            </a:pPr>
            <a:fld id="{9FDF290F-713D-44FA-A63E-6E45A6DC7488}" type="datetime1">
              <a:rPr lang="en-US" altLang="en-US"/>
              <a:pPr>
                <a:defRPr/>
              </a:pPr>
              <a:t>3/23/2021</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B0E56A25-D832-44C4-8B7E-DD96C6E5968B}" type="slidenum">
              <a:rPr lang="en-US" altLang="en-US"/>
              <a:pPr>
                <a:defRPr/>
              </a:pPr>
              <a:t>‹#›</a:t>
            </a:fld>
            <a:endParaRPr lang="en-US" altLang="en-US"/>
          </a:p>
        </p:txBody>
      </p:sp>
    </p:spTree>
    <p:extLst>
      <p:ext uri="{BB962C8B-B14F-4D97-AF65-F5344CB8AC3E}">
        <p14:creationId xmlns:p14="http://schemas.microsoft.com/office/powerpoint/2010/main" val="10133253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1_Titeldia">
    <p:bg>
      <p:bgRef idx="1002">
        <a:schemeClr val="bg2"/>
      </p:bgRef>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13B02EE2-0482-4E5A-8286-345E63C6620E}"/>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endParaRPr lang="en-GB"/>
          </a:p>
        </p:txBody>
      </p:sp>
      <p:sp>
        <p:nvSpPr>
          <p:cNvPr id="3" name="Ondertitel 2">
            <a:extLst>
              <a:ext uri="{FF2B5EF4-FFF2-40B4-BE49-F238E27FC236}">
                <a16:creationId xmlns:a16="http://schemas.microsoft.com/office/drawing/2014/main" xmlns="" id="{DA763E77-8784-4206-8D91-8426BA3F1730}"/>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Tijdelijke aanduiding voor datum 3">
            <a:extLst>
              <a:ext uri="{FF2B5EF4-FFF2-40B4-BE49-F238E27FC236}">
                <a16:creationId xmlns:a16="http://schemas.microsoft.com/office/drawing/2014/main" xmlns="" id="{AC58B38C-EFF7-413F-BA73-6D30FCEC9D01}"/>
              </a:ext>
            </a:extLst>
          </p:cNvPr>
          <p:cNvSpPr>
            <a:spLocks noGrp="1"/>
          </p:cNvSpPr>
          <p:nvPr>
            <p:ph type="dt" sz="half" idx="10"/>
          </p:nvPr>
        </p:nvSpPr>
        <p:spPr>
          <a:xfrm>
            <a:off x="838200" y="6356350"/>
            <a:ext cx="2743200" cy="365125"/>
          </a:xfrm>
          <a:prstGeom prst="rect">
            <a:avLst/>
          </a:prstGeom>
        </p:spPr>
        <p:txBody>
          <a:bodyPr/>
          <a:lstStyle/>
          <a:p>
            <a:fld id="{F2AA3CDB-3131-464F-9ABF-BED80FDF627F}" type="datetime1">
              <a:rPr lang="en-US" smtClean="0"/>
              <a:t>3/23/2021</a:t>
            </a:fld>
            <a:endParaRPr lang="en-GB"/>
          </a:p>
        </p:txBody>
      </p:sp>
      <p:sp>
        <p:nvSpPr>
          <p:cNvPr id="5" name="Tijdelijke aanduiding voor voettekst 4">
            <a:extLst>
              <a:ext uri="{FF2B5EF4-FFF2-40B4-BE49-F238E27FC236}">
                <a16:creationId xmlns:a16="http://schemas.microsoft.com/office/drawing/2014/main" xmlns="" id="{7BD0FFD9-12C2-4341-A4CA-8EAB623B2457}"/>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Tijdelijke aanduiding voor dianummer 5">
            <a:extLst>
              <a:ext uri="{FF2B5EF4-FFF2-40B4-BE49-F238E27FC236}">
                <a16:creationId xmlns:a16="http://schemas.microsoft.com/office/drawing/2014/main" xmlns="" id="{B03AB7B4-8A41-446F-A7A6-97347E42C5B0}"/>
              </a:ext>
            </a:extLst>
          </p:cNvPr>
          <p:cNvSpPr>
            <a:spLocks noGrp="1"/>
          </p:cNvSpPr>
          <p:nvPr>
            <p:ph type="sldNum" sz="quarter" idx="12"/>
          </p:nvPr>
        </p:nvSpPr>
        <p:spPr>
          <a:xfrm>
            <a:off x="8610600" y="6356350"/>
            <a:ext cx="2743200" cy="365125"/>
          </a:xfrm>
          <a:prstGeom prst="rect">
            <a:avLst/>
          </a:prstGeom>
        </p:spPr>
        <p:txBody>
          <a:bodyPr/>
          <a:lstStyle/>
          <a:p>
            <a:fld id="{5A54F868-F828-472F-BCFA-81EF005179B6}" type="slidenum">
              <a:rPr lang="en-GB" smtClean="0"/>
              <a:t>‹#›</a:t>
            </a:fld>
            <a:endParaRPr lang="en-GB"/>
          </a:p>
        </p:txBody>
      </p:sp>
      <p:sp>
        <p:nvSpPr>
          <p:cNvPr id="7" name="Rechthoek 6">
            <a:extLst>
              <a:ext uri="{FF2B5EF4-FFF2-40B4-BE49-F238E27FC236}">
                <a16:creationId xmlns:a16="http://schemas.microsoft.com/office/drawing/2014/main" xmlns="" id="{0B595B76-562B-44E5-9969-79BEE9074E61}"/>
              </a:ext>
            </a:extLst>
          </p:cNvPr>
          <p:cNvSpPr/>
          <p:nvPr userDrawn="1"/>
        </p:nvSpPr>
        <p:spPr>
          <a:xfrm>
            <a:off x="1" y="0"/>
            <a:ext cx="12192000" cy="6858000"/>
          </a:xfrm>
          <a:prstGeom prst="rect">
            <a:avLst/>
          </a:prstGeom>
          <a:solidFill>
            <a:schemeClr val="bg2">
              <a:lumMod val="7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dirty="0"/>
          </a:p>
          <a:p>
            <a:pPr algn="ctr"/>
            <a:endParaRPr lang="en-GB" dirty="0"/>
          </a:p>
          <a:p>
            <a:pPr algn="ctr"/>
            <a:endParaRPr lang="en-GB" dirty="0"/>
          </a:p>
        </p:txBody>
      </p:sp>
      <p:pic>
        <p:nvPicPr>
          <p:cNvPr id="13" name="Afbeelding 12" descr="Afbeelding met tekst, boek&#10;&#10;Automatisch gegenereerde beschrijving">
            <a:extLst>
              <a:ext uri="{FF2B5EF4-FFF2-40B4-BE49-F238E27FC236}">
                <a16:creationId xmlns:a16="http://schemas.microsoft.com/office/drawing/2014/main" xmlns="" id="{F430C907-0E0B-4BF8-B2E8-937406AE616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86" y="11791"/>
            <a:ext cx="2507946" cy="2002405"/>
          </a:xfrm>
          <a:prstGeom prst="rect">
            <a:avLst/>
          </a:prstGeom>
        </p:spPr>
      </p:pic>
      <p:pic>
        <p:nvPicPr>
          <p:cNvPr id="15" name="Afbeelding 14" descr="Afbeelding met teken, tekst, buiten&#10;&#10;Automatisch gegenereerde beschrijving">
            <a:extLst>
              <a:ext uri="{FF2B5EF4-FFF2-40B4-BE49-F238E27FC236}">
                <a16:creationId xmlns:a16="http://schemas.microsoft.com/office/drawing/2014/main" xmlns="" id="{6ABD3FB0-C4FE-40A4-AD35-947352C9B6A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065375" y="11791"/>
            <a:ext cx="2109115" cy="2002405"/>
          </a:xfrm>
          <a:prstGeom prst="rect">
            <a:avLst/>
          </a:prstGeom>
        </p:spPr>
      </p:pic>
      <p:pic>
        <p:nvPicPr>
          <p:cNvPr id="1026" name="Picture 2">
            <a:extLst>
              <a:ext uri="{FF2B5EF4-FFF2-40B4-BE49-F238E27FC236}">
                <a16:creationId xmlns:a16="http://schemas.microsoft.com/office/drawing/2014/main" xmlns="" id="{9B6A6C1F-93FF-4179-AB6C-D7BDBFAF3BFE}"/>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210175" y="5202238"/>
            <a:ext cx="2007054" cy="1655762"/>
          </a:xfrm>
          <a:prstGeom prst="rect">
            <a:avLst/>
          </a:prstGeom>
          <a:noFill/>
          <a:extLst>
            <a:ext uri="{909E8E84-426E-40DD-AFC4-6F175D3DCCD1}">
              <a14:hiddenFill xmlns:a14="http://schemas.microsoft.com/office/drawing/2010/main">
                <a:solidFill>
                  <a:srgbClr val="FFFFFF"/>
                </a:solidFill>
              </a14:hiddenFill>
            </a:ext>
          </a:extLst>
        </p:spPr>
      </p:pic>
      <p:sp>
        <p:nvSpPr>
          <p:cNvPr id="12" name="Tekstvak 11">
            <a:extLst>
              <a:ext uri="{FF2B5EF4-FFF2-40B4-BE49-F238E27FC236}">
                <a16:creationId xmlns:a16="http://schemas.microsoft.com/office/drawing/2014/main" xmlns="" id="{923583DD-8C7A-4A35-84C2-3EBC73139C9C}"/>
              </a:ext>
            </a:extLst>
          </p:cNvPr>
          <p:cNvSpPr txBox="1"/>
          <p:nvPr userDrawn="1"/>
        </p:nvSpPr>
        <p:spPr>
          <a:xfrm>
            <a:off x="2294845" y="1192420"/>
            <a:ext cx="7837713" cy="1569660"/>
          </a:xfrm>
          <a:prstGeom prst="rect">
            <a:avLst/>
          </a:prstGeom>
          <a:noFill/>
        </p:spPr>
        <p:txBody>
          <a:bodyPr wrap="square" rtlCol="0">
            <a:spAutoFit/>
          </a:bodyPr>
          <a:lstStyle/>
          <a:p>
            <a:pPr algn="ctr"/>
            <a:r>
              <a:rPr lang="en-GB" sz="4800" b="1" dirty="0">
                <a:solidFill>
                  <a:srgbClr val="CE1126"/>
                </a:solidFill>
                <a:latin typeface="Cambria" panose="02040503050406030204" pitchFamily="18" charset="0"/>
                <a:ea typeface="Cambria" panose="02040503050406030204" pitchFamily="18" charset="0"/>
              </a:rPr>
              <a:t>2021 Population &amp; Housing Census</a:t>
            </a:r>
          </a:p>
        </p:txBody>
      </p:sp>
    </p:spTree>
    <p:extLst>
      <p:ext uri="{BB962C8B-B14F-4D97-AF65-F5344CB8AC3E}">
        <p14:creationId xmlns:p14="http://schemas.microsoft.com/office/powerpoint/2010/main" val="811065857"/>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eldia">
    <p:spTree>
      <p:nvGrpSpPr>
        <p:cNvPr id="1" name=""/>
        <p:cNvGrpSpPr/>
        <p:nvPr/>
      </p:nvGrpSpPr>
      <p:grpSpPr>
        <a:xfrm>
          <a:off x="0" y="0"/>
          <a:ext cx="0" cy="0"/>
          <a:chOff x="0" y="0"/>
          <a:chExt cx="0" cy="0"/>
        </a:xfrm>
      </p:grpSpPr>
      <p:sp>
        <p:nvSpPr>
          <p:cNvPr id="8" name="Tijdelijke aanduiding voor dianummer 5">
            <a:extLst>
              <a:ext uri="{FF2B5EF4-FFF2-40B4-BE49-F238E27FC236}">
                <a16:creationId xmlns:a16="http://schemas.microsoft.com/office/drawing/2014/main" xmlns="" id="{FF99D917-8636-4D5F-8EF6-5D5BFD5352C0}"/>
              </a:ext>
            </a:extLst>
          </p:cNvPr>
          <p:cNvSpPr>
            <a:spLocks noGrp="1"/>
          </p:cNvSpPr>
          <p:nvPr>
            <p:ph type="sldNum" sz="quarter" idx="4"/>
          </p:nvPr>
        </p:nvSpPr>
        <p:spPr>
          <a:xfrm>
            <a:off x="5587999" y="6265860"/>
            <a:ext cx="1016000" cy="365125"/>
          </a:xfrm>
          <a:prstGeom prst="rect">
            <a:avLst/>
          </a:prstGeom>
        </p:spPr>
        <p:txBody>
          <a:bodyPr vert="horz" lIns="91440" tIns="45720" rIns="91440" bIns="45720" rtlCol="0" anchor="ctr"/>
          <a:lstStyle>
            <a:lvl1pPr algn="ctr">
              <a:defRPr sz="1800">
                <a:solidFill>
                  <a:schemeClr val="bg1"/>
                </a:solidFill>
              </a:defRPr>
            </a:lvl1pPr>
          </a:lstStyle>
          <a:p>
            <a:fld id="{5A54F868-F828-472F-BCFA-81EF005179B6}" type="slidenum">
              <a:rPr lang="en-GB" smtClean="0"/>
              <a:pPr/>
              <a:t>‹#›</a:t>
            </a:fld>
            <a:endParaRPr lang="en-GB" dirty="0"/>
          </a:p>
        </p:txBody>
      </p:sp>
      <p:sp>
        <p:nvSpPr>
          <p:cNvPr id="9" name="Tijdelijke aanduiding voor tekst 2">
            <a:extLst>
              <a:ext uri="{FF2B5EF4-FFF2-40B4-BE49-F238E27FC236}">
                <a16:creationId xmlns:a16="http://schemas.microsoft.com/office/drawing/2014/main" xmlns="" id="{919365B7-8E22-446B-AE66-8298AFBA6FD5}"/>
              </a:ext>
            </a:extLst>
          </p:cNvPr>
          <p:cNvSpPr>
            <a:spLocks noGrp="1"/>
          </p:cNvSpPr>
          <p:nvPr>
            <p:ph idx="1"/>
          </p:nvPr>
        </p:nvSpPr>
        <p:spPr>
          <a:xfrm>
            <a:off x="0" y="887025"/>
            <a:ext cx="12192000" cy="52899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2438363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angepaste indel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10AF249C-FAC9-47F7-B4A1-68227DBE2D13}"/>
              </a:ext>
            </a:extLst>
          </p:cNvPr>
          <p:cNvSpPr>
            <a:spLocks noGrp="1"/>
          </p:cNvSpPr>
          <p:nvPr>
            <p:ph type="title"/>
          </p:nvPr>
        </p:nvSpPr>
        <p:spPr/>
        <p:txBody>
          <a:bodyPr/>
          <a:lstStyle/>
          <a:p>
            <a:r>
              <a:rPr lang="en-US"/>
              <a:t>Click to edit Master title style</a:t>
            </a:r>
            <a:endParaRPr lang="en-GB"/>
          </a:p>
        </p:txBody>
      </p:sp>
      <p:sp>
        <p:nvSpPr>
          <p:cNvPr id="3" name="Tijdelijke aanduiding voor dianummer 2">
            <a:extLst>
              <a:ext uri="{FF2B5EF4-FFF2-40B4-BE49-F238E27FC236}">
                <a16:creationId xmlns:a16="http://schemas.microsoft.com/office/drawing/2014/main" xmlns="" id="{141725A8-0C1E-4600-9972-C43C08681C80}"/>
              </a:ext>
            </a:extLst>
          </p:cNvPr>
          <p:cNvSpPr>
            <a:spLocks noGrp="1"/>
          </p:cNvSpPr>
          <p:nvPr>
            <p:ph type="sldNum" sz="quarter" idx="10"/>
          </p:nvPr>
        </p:nvSpPr>
        <p:spPr/>
        <p:txBody>
          <a:bodyPr/>
          <a:lstStyle/>
          <a:p>
            <a:fld id="{5A54F868-F828-472F-BCFA-81EF005179B6}" type="slidenum">
              <a:rPr lang="en-GB" smtClean="0"/>
              <a:pPr/>
              <a:t>‹#›</a:t>
            </a:fld>
            <a:endParaRPr lang="en-GB" dirty="0"/>
          </a:p>
        </p:txBody>
      </p:sp>
      <p:sp>
        <p:nvSpPr>
          <p:cNvPr id="4" name="Tijdelijke aanduiding voor tekst 2">
            <a:extLst>
              <a:ext uri="{FF2B5EF4-FFF2-40B4-BE49-F238E27FC236}">
                <a16:creationId xmlns:a16="http://schemas.microsoft.com/office/drawing/2014/main" xmlns="" id="{A3078527-CC6F-47D1-971E-74812AB6D488}"/>
              </a:ext>
            </a:extLst>
          </p:cNvPr>
          <p:cNvSpPr>
            <a:spLocks noGrp="1"/>
          </p:cNvSpPr>
          <p:nvPr>
            <p:ph idx="1"/>
          </p:nvPr>
        </p:nvSpPr>
        <p:spPr>
          <a:xfrm>
            <a:off x="0" y="887025"/>
            <a:ext cx="12192000" cy="52899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9490236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le and Conten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0D1FF686-5352-4A0D-AE46-CBD1EB18F525}" type="datetime1">
              <a:rPr lang="en-US" smtClean="0"/>
              <a:t>3/23/2021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D563D58-9D1F-4B54-BFD0-2B2A6C71D0EF}" type="slidenum">
              <a:rPr lang="en-US"/>
              <a:pPr>
                <a:defRPr/>
              </a:pPr>
              <a:t>‹#›</a:t>
            </a:fld>
            <a:endParaRPr lang="en-US"/>
          </a:p>
        </p:txBody>
      </p:sp>
    </p:spTree>
    <p:extLst>
      <p:ext uri="{BB962C8B-B14F-4D97-AF65-F5344CB8AC3E}">
        <p14:creationId xmlns:p14="http://schemas.microsoft.com/office/powerpoint/2010/main" val="566372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9904412" y="6172200"/>
            <a:ext cx="1600200" cy="365125"/>
          </a:xfrm>
          <a:prstGeom prst="rect">
            <a:avLst/>
          </a:prstGeom>
        </p:spPr>
        <p:txBody>
          <a:bodyPr/>
          <a:lstStyle/>
          <a:p>
            <a:fld id="{87D44F89-2FC0-4E96-8750-DEC18F6C7E6C}" type="datetime1">
              <a:rPr lang="en-US" smtClean="0"/>
              <a:t>3/23/2021</a:t>
            </a:fld>
            <a:endParaRPr lang="en-GB"/>
          </a:p>
        </p:txBody>
      </p:sp>
      <p:sp>
        <p:nvSpPr>
          <p:cNvPr id="4" name="Footer Placeholder 3"/>
          <p:cNvSpPr>
            <a:spLocks noGrp="1"/>
          </p:cNvSpPr>
          <p:nvPr>
            <p:ph type="ftr" sz="quarter" idx="11"/>
          </p:nvPr>
        </p:nvSpPr>
        <p:spPr>
          <a:xfrm>
            <a:off x="684212" y="6172200"/>
            <a:ext cx="7543800" cy="365125"/>
          </a:xfrm>
          <a:prstGeom prst="rect">
            <a:avLst/>
          </a:prstGeom>
        </p:spPr>
        <p:txBody>
          <a:bodyPr/>
          <a:lstStyle/>
          <a:p>
            <a:endParaRPr lang="en-GB"/>
          </a:p>
        </p:txBody>
      </p:sp>
      <p:sp>
        <p:nvSpPr>
          <p:cNvPr id="5" name="Slide Number Placeholder 4"/>
          <p:cNvSpPr>
            <a:spLocks noGrp="1"/>
          </p:cNvSpPr>
          <p:nvPr>
            <p:ph type="sldNum" sz="quarter" idx="12"/>
          </p:nvPr>
        </p:nvSpPr>
        <p:spPr/>
        <p:txBody>
          <a:bodyPr/>
          <a:lstStyle/>
          <a:p>
            <a:fld id="{E40CBD55-98D6-482A-A5E1-882E8908E56A}" type="slidenum">
              <a:rPr lang="en-GB" smtClean="0"/>
              <a:t>‹#›</a:t>
            </a:fld>
            <a:endParaRPr lang="en-GB"/>
          </a:p>
        </p:txBody>
      </p:sp>
    </p:spTree>
    <p:extLst>
      <p:ext uri="{BB962C8B-B14F-4D97-AF65-F5344CB8AC3E}">
        <p14:creationId xmlns:p14="http://schemas.microsoft.com/office/powerpoint/2010/main" val="30676241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png"/><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theme" Target="../theme/theme2.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3.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xmlns="" id="{4DAD09C8-A87B-4FA3-A0A9-A39D5637BACB}"/>
              </a:ext>
            </a:extLst>
          </p:cNvPr>
          <p:cNvSpPr>
            <a:spLocks noGrp="1"/>
          </p:cNvSpPr>
          <p:nvPr>
            <p:ph type="title"/>
          </p:nvPr>
        </p:nvSpPr>
        <p:spPr>
          <a:xfrm>
            <a:off x="0" y="0"/>
            <a:ext cx="12192000" cy="876253"/>
          </a:xfrm>
          <a:prstGeom prst="rect">
            <a:avLst/>
          </a:prstGeom>
        </p:spPr>
        <p:txBody>
          <a:bodyPr vert="horz" lIns="91440" tIns="45720" rIns="91440" bIns="45720" rtlCol="0" anchor="ctr">
            <a:normAutofit/>
          </a:bodyPr>
          <a:lstStyle/>
          <a:p>
            <a:r>
              <a:rPr lang="nl-NL" dirty="0" err="1"/>
              <a:t>Title</a:t>
            </a:r>
            <a:r>
              <a:rPr lang="nl-NL" dirty="0"/>
              <a:t> of Slide</a:t>
            </a:r>
            <a:endParaRPr lang="en-GB" dirty="0"/>
          </a:p>
        </p:txBody>
      </p:sp>
      <p:sp>
        <p:nvSpPr>
          <p:cNvPr id="3" name="Tijdelijke aanduiding voor tekst 2">
            <a:extLst>
              <a:ext uri="{FF2B5EF4-FFF2-40B4-BE49-F238E27FC236}">
                <a16:creationId xmlns:a16="http://schemas.microsoft.com/office/drawing/2014/main" xmlns="" id="{C0C371BF-5873-41B3-9E7B-B5F5E23C61B1}"/>
              </a:ext>
            </a:extLst>
          </p:cNvPr>
          <p:cNvSpPr>
            <a:spLocks noGrp="1"/>
          </p:cNvSpPr>
          <p:nvPr>
            <p:ph type="body" idx="1"/>
          </p:nvPr>
        </p:nvSpPr>
        <p:spPr>
          <a:xfrm>
            <a:off x="0" y="887025"/>
            <a:ext cx="12192000" cy="5289938"/>
          </a:xfrm>
          <a:prstGeom prst="rect">
            <a:avLst/>
          </a:prstGeom>
        </p:spPr>
        <p:txBody>
          <a:bodyPr vert="horz" lIns="91440" tIns="45720" rIns="91440" bIns="45720" rtlCol="0">
            <a:normAutofit/>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en-GB" dirty="0"/>
          </a:p>
        </p:txBody>
      </p:sp>
      <p:sp>
        <p:nvSpPr>
          <p:cNvPr id="9" name="Rechthoek 8">
            <a:extLst>
              <a:ext uri="{FF2B5EF4-FFF2-40B4-BE49-F238E27FC236}">
                <a16:creationId xmlns:a16="http://schemas.microsoft.com/office/drawing/2014/main" xmlns="" id="{373F0F0D-DEB2-4176-8437-80CB07E980E1}"/>
              </a:ext>
            </a:extLst>
          </p:cNvPr>
          <p:cNvSpPr/>
          <p:nvPr userDrawn="1"/>
        </p:nvSpPr>
        <p:spPr>
          <a:xfrm>
            <a:off x="-1" y="6059317"/>
            <a:ext cx="12192000" cy="819150"/>
          </a:xfrm>
          <a:prstGeom prst="rect">
            <a:avLst/>
          </a:prstGeom>
          <a:solidFill>
            <a:srgbClr val="382873"/>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dirty="0"/>
          </a:p>
        </p:txBody>
      </p:sp>
      <p:pic>
        <p:nvPicPr>
          <p:cNvPr id="10" name="Afbeelding 9" descr="Afbeelding met teken, tekst, buiten&#10;&#10;Automatisch gegenereerde beschrijving">
            <a:extLst>
              <a:ext uri="{FF2B5EF4-FFF2-40B4-BE49-F238E27FC236}">
                <a16:creationId xmlns:a16="http://schemas.microsoft.com/office/drawing/2014/main" xmlns="" id="{C201C457-B712-451B-8BF9-2E1B93AFE5D7}"/>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73621" y="6136030"/>
            <a:ext cx="632538" cy="624790"/>
          </a:xfrm>
          <a:prstGeom prst="rect">
            <a:avLst/>
          </a:prstGeom>
        </p:spPr>
      </p:pic>
      <p:sp>
        <p:nvSpPr>
          <p:cNvPr id="11" name="Tekstvak 10">
            <a:extLst>
              <a:ext uri="{FF2B5EF4-FFF2-40B4-BE49-F238E27FC236}">
                <a16:creationId xmlns:a16="http://schemas.microsoft.com/office/drawing/2014/main" xmlns="" id="{FE536187-C1E7-421A-89A3-BA6ED86383FA}"/>
              </a:ext>
            </a:extLst>
          </p:cNvPr>
          <p:cNvSpPr txBox="1"/>
          <p:nvPr userDrawn="1"/>
        </p:nvSpPr>
        <p:spPr>
          <a:xfrm>
            <a:off x="769144" y="6125258"/>
            <a:ext cx="1950244" cy="646331"/>
          </a:xfrm>
          <a:prstGeom prst="rect">
            <a:avLst/>
          </a:prstGeom>
          <a:noFill/>
        </p:spPr>
        <p:txBody>
          <a:bodyPr wrap="square" rtlCol="0">
            <a:spAutoFit/>
          </a:bodyPr>
          <a:lstStyle/>
          <a:p>
            <a:r>
              <a:rPr lang="en-GB" dirty="0">
                <a:solidFill>
                  <a:schemeClr val="bg1"/>
                </a:solidFill>
                <a:latin typeface="Calibri" panose="020F0502020204030204" pitchFamily="34" charset="0"/>
                <a:cs typeface="Calibri" panose="020F0502020204030204" pitchFamily="34" charset="0"/>
              </a:rPr>
              <a:t>Ghana</a:t>
            </a:r>
          </a:p>
          <a:p>
            <a:r>
              <a:rPr lang="en-GB" dirty="0">
                <a:solidFill>
                  <a:schemeClr val="bg1"/>
                </a:solidFill>
                <a:latin typeface="Calibri" panose="020F0502020204030204" pitchFamily="34" charset="0"/>
                <a:cs typeface="Calibri" panose="020F0502020204030204" pitchFamily="34" charset="0"/>
              </a:rPr>
              <a:t>Statistical Service</a:t>
            </a:r>
          </a:p>
        </p:txBody>
      </p:sp>
      <p:sp>
        <p:nvSpPr>
          <p:cNvPr id="12" name="Tekstvak 11">
            <a:extLst>
              <a:ext uri="{FF2B5EF4-FFF2-40B4-BE49-F238E27FC236}">
                <a16:creationId xmlns:a16="http://schemas.microsoft.com/office/drawing/2014/main" xmlns="" id="{58CDE773-DDB7-4E4E-802D-A2BDB9DE9CA7}"/>
              </a:ext>
            </a:extLst>
          </p:cNvPr>
          <p:cNvSpPr txBox="1"/>
          <p:nvPr userDrawn="1"/>
        </p:nvSpPr>
        <p:spPr>
          <a:xfrm>
            <a:off x="9558068" y="6125258"/>
            <a:ext cx="2460311" cy="646331"/>
          </a:xfrm>
          <a:prstGeom prst="rect">
            <a:avLst/>
          </a:prstGeom>
          <a:noFill/>
        </p:spPr>
        <p:txBody>
          <a:bodyPr wrap="square" rtlCol="0">
            <a:spAutoFit/>
          </a:bodyPr>
          <a:lstStyle/>
          <a:p>
            <a:pPr algn="r"/>
            <a:r>
              <a:rPr lang="en-GB" dirty="0">
                <a:solidFill>
                  <a:schemeClr val="bg1"/>
                </a:solidFill>
                <a:latin typeface="+mn-lt"/>
              </a:rPr>
              <a:t>Population and Housing Census 2020 </a:t>
            </a:r>
          </a:p>
        </p:txBody>
      </p:sp>
      <p:sp>
        <p:nvSpPr>
          <p:cNvPr id="13" name="Tijdelijke aanduiding voor dianummer 5">
            <a:extLst>
              <a:ext uri="{FF2B5EF4-FFF2-40B4-BE49-F238E27FC236}">
                <a16:creationId xmlns:a16="http://schemas.microsoft.com/office/drawing/2014/main" xmlns="" id="{C9F2DFD9-6920-471D-966B-551DF38BF3DC}"/>
              </a:ext>
            </a:extLst>
          </p:cNvPr>
          <p:cNvSpPr>
            <a:spLocks noGrp="1"/>
          </p:cNvSpPr>
          <p:nvPr>
            <p:ph type="sldNum" sz="quarter" idx="4"/>
          </p:nvPr>
        </p:nvSpPr>
        <p:spPr>
          <a:xfrm>
            <a:off x="5587999" y="6265860"/>
            <a:ext cx="1016000" cy="365125"/>
          </a:xfrm>
          <a:prstGeom prst="rect">
            <a:avLst/>
          </a:prstGeom>
        </p:spPr>
        <p:txBody>
          <a:bodyPr vert="horz" lIns="91440" tIns="45720" rIns="91440" bIns="45720" rtlCol="0" anchor="ctr"/>
          <a:lstStyle>
            <a:lvl1pPr algn="ctr">
              <a:defRPr sz="1800">
                <a:solidFill>
                  <a:schemeClr val="bg1"/>
                </a:solidFill>
              </a:defRPr>
            </a:lvl1pPr>
          </a:lstStyle>
          <a:p>
            <a:fld id="{5A54F868-F828-472F-BCFA-81EF005179B6}" type="slidenum">
              <a:rPr lang="en-GB" smtClean="0"/>
              <a:pPr/>
              <a:t>‹#›</a:t>
            </a:fld>
            <a:endParaRPr lang="en-GB" dirty="0"/>
          </a:p>
        </p:txBody>
      </p:sp>
    </p:spTree>
    <p:extLst>
      <p:ext uri="{BB962C8B-B14F-4D97-AF65-F5344CB8AC3E}">
        <p14:creationId xmlns:p14="http://schemas.microsoft.com/office/powerpoint/2010/main" val="2801570042"/>
      </p:ext>
    </p:extLst>
  </p:cSld>
  <p:clrMap bg1="lt1" tx1="dk1" bg2="lt2" tx2="dk2" accent1="accent1" accent2="accent2" accent3="accent3" accent4="accent4" accent5="accent5" accent6="accent6" hlink="hlink" folHlink="folHlink"/>
  <p:sldLayoutIdLst>
    <p:sldLayoutId id="2147483650" r:id="rId1"/>
    <p:sldLayoutId id="2147483649" r:id="rId2"/>
    <p:sldLayoutId id="2147483651" r:id="rId3"/>
    <p:sldLayoutId id="2147483652" r:id="rId4"/>
  </p:sldLayoutIdLst>
  <p:hf hdr="0" ftr="0" dt="0"/>
  <p:txStyles>
    <p:titleStyle>
      <a:lvl1pPr algn="ctr" defTabSz="914400" rtl="0" eaLnBrk="1" latinLnBrk="0" hangingPunct="1">
        <a:lnSpc>
          <a:spcPct val="90000"/>
        </a:lnSpc>
        <a:spcBef>
          <a:spcPct val="0"/>
        </a:spcBef>
        <a:buNone/>
        <a:defRPr sz="3600" b="1" kern="1200">
          <a:solidFill>
            <a:srgbClr val="382873"/>
          </a:solidFill>
          <a:latin typeface="Cambria" panose="02040503050406030204" pitchFamily="18" charset="0"/>
          <a:ea typeface="Cambria" panose="02040503050406030204" pitchFamily="18"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xmlns="" id="{4DAD09C8-A87B-4FA3-A0A9-A39D5637BACB}"/>
              </a:ext>
            </a:extLst>
          </p:cNvPr>
          <p:cNvSpPr>
            <a:spLocks noGrp="1"/>
          </p:cNvSpPr>
          <p:nvPr>
            <p:ph type="title"/>
          </p:nvPr>
        </p:nvSpPr>
        <p:spPr>
          <a:xfrm>
            <a:off x="0" y="0"/>
            <a:ext cx="12192000" cy="876253"/>
          </a:xfrm>
          <a:prstGeom prst="rect">
            <a:avLst/>
          </a:prstGeom>
        </p:spPr>
        <p:txBody>
          <a:bodyPr vert="horz" lIns="91440" tIns="45720" rIns="91440" bIns="45720" rtlCol="0" anchor="ctr">
            <a:normAutofit/>
          </a:bodyPr>
          <a:lstStyle/>
          <a:p>
            <a:r>
              <a:rPr lang="nl-NL" dirty="0" err="1"/>
              <a:t>Title</a:t>
            </a:r>
            <a:r>
              <a:rPr lang="nl-NL" dirty="0"/>
              <a:t> of Slide</a:t>
            </a:r>
            <a:endParaRPr lang="en-GB" dirty="0"/>
          </a:p>
        </p:txBody>
      </p:sp>
      <p:sp>
        <p:nvSpPr>
          <p:cNvPr id="3" name="Tijdelijke aanduiding voor tekst 2">
            <a:extLst>
              <a:ext uri="{FF2B5EF4-FFF2-40B4-BE49-F238E27FC236}">
                <a16:creationId xmlns:a16="http://schemas.microsoft.com/office/drawing/2014/main" xmlns="" id="{C0C371BF-5873-41B3-9E7B-B5F5E23C61B1}"/>
              </a:ext>
            </a:extLst>
          </p:cNvPr>
          <p:cNvSpPr>
            <a:spLocks noGrp="1"/>
          </p:cNvSpPr>
          <p:nvPr>
            <p:ph type="body" idx="1"/>
          </p:nvPr>
        </p:nvSpPr>
        <p:spPr>
          <a:xfrm>
            <a:off x="0" y="887025"/>
            <a:ext cx="12192000" cy="5289938"/>
          </a:xfrm>
          <a:prstGeom prst="rect">
            <a:avLst/>
          </a:prstGeom>
        </p:spPr>
        <p:txBody>
          <a:bodyPr vert="horz" lIns="91440" tIns="45720" rIns="91440" bIns="45720" rtlCol="0">
            <a:normAutofit/>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en-GB" dirty="0"/>
          </a:p>
        </p:txBody>
      </p:sp>
      <p:sp>
        <p:nvSpPr>
          <p:cNvPr id="9" name="Rechthoek 8">
            <a:extLst>
              <a:ext uri="{FF2B5EF4-FFF2-40B4-BE49-F238E27FC236}">
                <a16:creationId xmlns:a16="http://schemas.microsoft.com/office/drawing/2014/main" xmlns="" id="{373F0F0D-DEB2-4176-8437-80CB07E980E1}"/>
              </a:ext>
            </a:extLst>
          </p:cNvPr>
          <p:cNvSpPr/>
          <p:nvPr userDrawn="1"/>
        </p:nvSpPr>
        <p:spPr>
          <a:xfrm>
            <a:off x="-1" y="6059317"/>
            <a:ext cx="12192000" cy="819150"/>
          </a:xfrm>
          <a:prstGeom prst="rect">
            <a:avLst/>
          </a:prstGeom>
          <a:solidFill>
            <a:srgbClr val="382873"/>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dirty="0"/>
          </a:p>
        </p:txBody>
      </p:sp>
      <p:pic>
        <p:nvPicPr>
          <p:cNvPr id="10" name="Afbeelding 9" descr="Afbeelding met teken, tekst, buiten&#10;&#10;Automatisch gegenereerde beschrijving">
            <a:extLst>
              <a:ext uri="{FF2B5EF4-FFF2-40B4-BE49-F238E27FC236}">
                <a16:creationId xmlns:a16="http://schemas.microsoft.com/office/drawing/2014/main" xmlns="" id="{C201C457-B712-451B-8BF9-2E1B93AFE5D7}"/>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73621" y="6136030"/>
            <a:ext cx="632538" cy="624790"/>
          </a:xfrm>
          <a:prstGeom prst="rect">
            <a:avLst/>
          </a:prstGeom>
        </p:spPr>
      </p:pic>
      <p:sp>
        <p:nvSpPr>
          <p:cNvPr id="11" name="Tekstvak 10">
            <a:extLst>
              <a:ext uri="{FF2B5EF4-FFF2-40B4-BE49-F238E27FC236}">
                <a16:creationId xmlns:a16="http://schemas.microsoft.com/office/drawing/2014/main" xmlns="" id="{FE536187-C1E7-421A-89A3-BA6ED86383FA}"/>
              </a:ext>
            </a:extLst>
          </p:cNvPr>
          <p:cNvSpPr txBox="1"/>
          <p:nvPr userDrawn="1"/>
        </p:nvSpPr>
        <p:spPr>
          <a:xfrm>
            <a:off x="769144" y="6125258"/>
            <a:ext cx="1950244" cy="646331"/>
          </a:xfrm>
          <a:prstGeom prst="rect">
            <a:avLst/>
          </a:prstGeom>
          <a:noFill/>
        </p:spPr>
        <p:txBody>
          <a:bodyPr wrap="square" rtlCol="0">
            <a:spAutoFit/>
          </a:bodyPr>
          <a:lstStyle/>
          <a:p>
            <a:r>
              <a:rPr lang="en-GB" dirty="0">
                <a:solidFill>
                  <a:schemeClr val="bg1"/>
                </a:solidFill>
                <a:latin typeface="Calibri" panose="020F0502020204030204" pitchFamily="34" charset="0"/>
                <a:cs typeface="Calibri" panose="020F0502020204030204" pitchFamily="34" charset="0"/>
              </a:rPr>
              <a:t>Ghana</a:t>
            </a:r>
          </a:p>
          <a:p>
            <a:r>
              <a:rPr lang="en-GB" dirty="0">
                <a:solidFill>
                  <a:schemeClr val="bg1"/>
                </a:solidFill>
                <a:latin typeface="Calibri" panose="020F0502020204030204" pitchFamily="34" charset="0"/>
                <a:cs typeface="Calibri" panose="020F0502020204030204" pitchFamily="34" charset="0"/>
              </a:rPr>
              <a:t>Statistical Service</a:t>
            </a:r>
          </a:p>
        </p:txBody>
      </p:sp>
      <p:sp>
        <p:nvSpPr>
          <p:cNvPr id="12" name="Tekstvak 11">
            <a:extLst>
              <a:ext uri="{FF2B5EF4-FFF2-40B4-BE49-F238E27FC236}">
                <a16:creationId xmlns:a16="http://schemas.microsoft.com/office/drawing/2014/main" xmlns="" id="{58CDE773-DDB7-4E4E-802D-A2BDB9DE9CA7}"/>
              </a:ext>
            </a:extLst>
          </p:cNvPr>
          <p:cNvSpPr txBox="1"/>
          <p:nvPr userDrawn="1"/>
        </p:nvSpPr>
        <p:spPr>
          <a:xfrm>
            <a:off x="9558068" y="6125258"/>
            <a:ext cx="2460311" cy="646331"/>
          </a:xfrm>
          <a:prstGeom prst="rect">
            <a:avLst/>
          </a:prstGeom>
          <a:noFill/>
        </p:spPr>
        <p:txBody>
          <a:bodyPr wrap="square" rtlCol="0">
            <a:spAutoFit/>
          </a:bodyPr>
          <a:lstStyle/>
          <a:p>
            <a:pPr algn="r"/>
            <a:r>
              <a:rPr lang="en-GB" dirty="0">
                <a:solidFill>
                  <a:schemeClr val="bg1"/>
                </a:solidFill>
                <a:latin typeface="+mn-lt"/>
              </a:rPr>
              <a:t>Population and Housing Census 2021 </a:t>
            </a:r>
          </a:p>
        </p:txBody>
      </p:sp>
      <p:sp>
        <p:nvSpPr>
          <p:cNvPr id="13" name="Tijdelijke aanduiding voor dianummer 5">
            <a:extLst>
              <a:ext uri="{FF2B5EF4-FFF2-40B4-BE49-F238E27FC236}">
                <a16:creationId xmlns:a16="http://schemas.microsoft.com/office/drawing/2014/main" xmlns="" id="{C9F2DFD9-6920-471D-966B-551DF38BF3DC}"/>
              </a:ext>
            </a:extLst>
          </p:cNvPr>
          <p:cNvSpPr>
            <a:spLocks noGrp="1"/>
          </p:cNvSpPr>
          <p:nvPr>
            <p:ph type="sldNum" sz="quarter" idx="4"/>
          </p:nvPr>
        </p:nvSpPr>
        <p:spPr>
          <a:xfrm>
            <a:off x="5587999" y="6265860"/>
            <a:ext cx="1016000" cy="365125"/>
          </a:xfrm>
          <a:prstGeom prst="rect">
            <a:avLst/>
          </a:prstGeom>
        </p:spPr>
        <p:txBody>
          <a:bodyPr vert="horz" lIns="91440" tIns="45720" rIns="91440" bIns="45720" rtlCol="0" anchor="ctr"/>
          <a:lstStyle>
            <a:lvl1pPr algn="ctr">
              <a:defRPr sz="1800">
                <a:solidFill>
                  <a:schemeClr val="bg1"/>
                </a:solidFill>
              </a:defRPr>
            </a:lvl1pPr>
          </a:lstStyle>
          <a:p>
            <a:fld id="{5A54F868-F828-472F-BCFA-81EF005179B6}" type="slidenum">
              <a:rPr lang="en-GB" smtClean="0"/>
              <a:pPr/>
              <a:t>‹#›</a:t>
            </a:fld>
            <a:endParaRPr lang="en-GB" dirty="0"/>
          </a:p>
        </p:txBody>
      </p:sp>
    </p:spTree>
    <p:extLst>
      <p:ext uri="{BB962C8B-B14F-4D97-AF65-F5344CB8AC3E}">
        <p14:creationId xmlns:p14="http://schemas.microsoft.com/office/powerpoint/2010/main" val="367201440"/>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Lst>
  <p:hf hdr="0" ftr="0" dt="0"/>
  <p:txStyles>
    <p:titleStyle>
      <a:lvl1pPr algn="ctr" defTabSz="914400" rtl="0" eaLnBrk="1" latinLnBrk="0" hangingPunct="1">
        <a:lnSpc>
          <a:spcPct val="90000"/>
        </a:lnSpc>
        <a:spcBef>
          <a:spcPct val="0"/>
        </a:spcBef>
        <a:buNone/>
        <a:defRPr sz="3600" b="1" kern="1200">
          <a:solidFill>
            <a:srgbClr val="382873"/>
          </a:solidFill>
          <a:latin typeface="Cambria" panose="02040503050406030204" pitchFamily="18" charset="0"/>
          <a:ea typeface="Cambria" panose="02040503050406030204" pitchFamily="18"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A56641B9-2F29-4013-99A0-1F73A44C3D3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xmlns="" id="{772C267F-1D80-421F-932D-2CA9D10E6EE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41DE4A77-52B4-429E-A666-F4618F53C4B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2E4D72-FD53-4C9A-9883-5E2E390B1333}" type="datetimeFigureOut">
              <a:rPr lang="en-GB" smtClean="0">
                <a:solidFill>
                  <a:prstClr val="black">
                    <a:tint val="75000"/>
                  </a:prstClr>
                </a:solidFill>
              </a:rPr>
              <a:pPr/>
              <a:t>23/03/2021</a:t>
            </a:fld>
            <a:endParaRPr lang="en-GB">
              <a:solidFill>
                <a:prstClr val="black">
                  <a:tint val="75000"/>
                </a:prstClr>
              </a:solidFill>
            </a:endParaRPr>
          </a:p>
        </p:txBody>
      </p:sp>
      <p:sp>
        <p:nvSpPr>
          <p:cNvPr id="5" name="Footer Placeholder 4">
            <a:extLst>
              <a:ext uri="{FF2B5EF4-FFF2-40B4-BE49-F238E27FC236}">
                <a16:creationId xmlns:a16="http://schemas.microsoft.com/office/drawing/2014/main" xmlns="" id="{4B6F1160-202E-4508-A3D3-EA162ECD308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39F65DFE-9369-4C64-AE26-0FFDAC62637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0CBD55-98D6-482A-A5E1-882E8908E56A}"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74558911"/>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0.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7.jpeg"/><Relationship Id="rId9" Type="http://schemas.openxmlformats.org/officeDocument/2006/relationships/image" Target="../media/image12.jpe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2.jpg"/><Relationship Id="rId4" Type="http://schemas.openxmlformats.org/officeDocument/2006/relationships/image" Target="../media/image21.jpg"/></Relationships>
</file>

<file path=ppt/slides/_rels/slide1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image" Target="../media/image29.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8.jpg"/><Relationship Id="rId5" Type="http://schemas.openxmlformats.org/officeDocument/2006/relationships/image" Target="../media/image27.png"/><Relationship Id="rId4" Type="http://schemas.openxmlformats.org/officeDocument/2006/relationships/image" Target="../media/image26.jpeg"/></Relationships>
</file>

<file path=ppt/slides/_rels/slide18.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1.jp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3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0508295-DC4B-45F5-90C2-BF37D61200D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66332" y="115420"/>
            <a:ext cx="1409800" cy="1175068"/>
          </a:xfrm>
          <a:prstGeom prst="rect">
            <a:avLst/>
          </a:prstGeom>
        </p:spPr>
      </p:pic>
      <p:sp>
        <p:nvSpPr>
          <p:cNvPr id="10" name="Rectangle 9">
            <a:extLst>
              <a:ext uri="{FF2B5EF4-FFF2-40B4-BE49-F238E27FC236}">
                <a16:creationId xmlns:a16="http://schemas.microsoft.com/office/drawing/2014/main" xmlns="" id="{426A89D8-F6ED-4B71-B125-390229E1D134}"/>
              </a:ext>
            </a:extLst>
          </p:cNvPr>
          <p:cNvSpPr/>
          <p:nvPr/>
        </p:nvSpPr>
        <p:spPr>
          <a:xfrm>
            <a:off x="-47626" y="2732286"/>
            <a:ext cx="12308841" cy="1384995"/>
          </a:xfrm>
          <a:prstGeom prst="rect">
            <a:avLst/>
          </a:prstGeom>
        </p:spPr>
        <p:txBody>
          <a:bodyPr wrap="square">
            <a:spAutoFit/>
          </a:bodyPr>
          <a:lstStyle/>
          <a:p>
            <a:pPr algn="ctr">
              <a:defRPr/>
            </a:pPr>
            <a:r>
              <a:rPr lang="en-US" sz="4200" b="1" dirty="0">
                <a:solidFill>
                  <a:prstClr val="white"/>
                </a:solidFill>
              </a:rPr>
              <a:t>INFORMATION AND COMMUNICATION TECHNOLOGY</a:t>
            </a:r>
          </a:p>
          <a:p>
            <a:pPr algn="ctr">
              <a:defRPr/>
            </a:pPr>
            <a:r>
              <a:rPr lang="en-US" sz="4200" b="1" dirty="0">
                <a:solidFill>
                  <a:prstClr val="white"/>
                </a:solidFill>
              </a:rPr>
              <a:t>(P19a to P19d)</a:t>
            </a:r>
          </a:p>
        </p:txBody>
      </p:sp>
      <p:sp>
        <p:nvSpPr>
          <p:cNvPr id="8" name="TextBox 7">
            <a:extLst>
              <a:ext uri="{FF2B5EF4-FFF2-40B4-BE49-F238E27FC236}">
                <a16:creationId xmlns:a16="http://schemas.microsoft.com/office/drawing/2014/main" xmlns="" id="{1096792D-C65B-44E8-83BC-5C9C579F66E2}"/>
              </a:ext>
            </a:extLst>
          </p:cNvPr>
          <p:cNvSpPr txBox="1"/>
          <p:nvPr/>
        </p:nvSpPr>
        <p:spPr>
          <a:xfrm>
            <a:off x="0" y="1841480"/>
            <a:ext cx="12213591" cy="83099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GB" sz="4800" b="1" dirty="0">
                <a:solidFill>
                  <a:srgbClr val="FFC000"/>
                </a:solidFill>
                <a:effectLst>
                  <a:outerShdw blurRad="38100" dist="38100" dir="2700000" algn="tl">
                    <a:srgbClr val="000000">
                      <a:alpha val="43137"/>
                    </a:srgbClr>
                  </a:outerShdw>
                </a:effectLst>
              </a:rPr>
              <a:t>2021 POPULATION AND HOUSING CENSUS</a:t>
            </a:r>
          </a:p>
        </p:txBody>
      </p:sp>
      <p:pic>
        <p:nvPicPr>
          <p:cNvPr id="12" name="Picture 11" descr="A picture containing drawing&#10;&#10;Description automatically generated">
            <a:extLst>
              <a:ext uri="{FF2B5EF4-FFF2-40B4-BE49-F238E27FC236}">
                <a16:creationId xmlns:a16="http://schemas.microsoft.com/office/drawing/2014/main" xmlns="" id="{78A44543-5A80-4911-ACEB-13D67E61F2D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29225" y="66675"/>
            <a:ext cx="1475254" cy="14752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33" name="Group 32">
            <a:extLst>
              <a:ext uri="{FF2B5EF4-FFF2-40B4-BE49-F238E27FC236}">
                <a16:creationId xmlns:a16="http://schemas.microsoft.com/office/drawing/2014/main" xmlns="" id="{734263AD-9B47-42BD-826C-381C4BFF866D}"/>
              </a:ext>
            </a:extLst>
          </p:cNvPr>
          <p:cNvGrpSpPr/>
          <p:nvPr/>
        </p:nvGrpSpPr>
        <p:grpSpPr>
          <a:xfrm rot="548053">
            <a:off x="-34695" y="4080352"/>
            <a:ext cx="2680364" cy="2884729"/>
            <a:chOff x="180572" y="1807952"/>
            <a:chExt cx="4650757" cy="4089096"/>
          </a:xfrm>
        </p:grpSpPr>
        <p:pic>
          <p:nvPicPr>
            <p:cNvPr id="34" name="Picture 33">
              <a:extLst>
                <a:ext uri="{FF2B5EF4-FFF2-40B4-BE49-F238E27FC236}">
                  <a16:creationId xmlns:a16="http://schemas.microsoft.com/office/drawing/2014/main" xmlns="" id="{874FB558-EE65-4651-90A4-B8EA484714F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960992">
              <a:off x="180572" y="1807952"/>
              <a:ext cx="4650757" cy="4089096"/>
            </a:xfrm>
            <a:prstGeom prst="rect">
              <a:avLst/>
            </a:prstGeom>
          </p:spPr>
        </p:pic>
        <p:pic>
          <p:nvPicPr>
            <p:cNvPr id="35" name="Picture 34" descr="A picture containing drawing&#10;&#10;Description automatically generated">
              <a:extLst>
                <a:ext uri="{FF2B5EF4-FFF2-40B4-BE49-F238E27FC236}">
                  <a16:creationId xmlns:a16="http://schemas.microsoft.com/office/drawing/2014/main" xmlns="" id="{25F6BA7B-CED4-4446-BF0C-A4F485AA14CB}"/>
                </a:ext>
              </a:extLst>
            </p:cNvPr>
            <p:cNvPicPr>
              <a:picLocks noChangeAspect="1"/>
            </p:cNvPicPr>
            <p:nvPr/>
          </p:nvPicPr>
          <p:blipFill>
            <a:blip r:embed="rId6" cstate="print">
              <a:alphaModFix amt="85000"/>
              <a:extLst>
                <a:ext uri="{28A0092B-C50C-407E-A947-70E740481C1C}">
                  <a14:useLocalDpi xmlns:a14="http://schemas.microsoft.com/office/drawing/2010/main" val="0"/>
                </a:ext>
              </a:extLst>
            </a:blip>
            <a:stretch>
              <a:fillRect/>
            </a:stretch>
          </p:blipFill>
          <p:spPr>
            <a:xfrm rot="20970009">
              <a:off x="1371359" y="2214554"/>
              <a:ext cx="1679525" cy="1316923"/>
            </a:xfrm>
            <a:prstGeom prst="ellipse">
              <a:avLst/>
            </a:prstGeom>
            <a:ln>
              <a:noFill/>
            </a:ln>
            <a:effectLst>
              <a:softEdge rad="112500"/>
            </a:effectLst>
          </p:spPr>
        </p:pic>
      </p:grpSp>
      <p:pic>
        <p:nvPicPr>
          <p:cNvPr id="4" name="Picture 3" descr="Logo&#10;&#10;Description automatically generated">
            <a:extLst>
              <a:ext uri="{FF2B5EF4-FFF2-40B4-BE49-F238E27FC236}">
                <a16:creationId xmlns:a16="http://schemas.microsoft.com/office/drawing/2014/main" xmlns="" id="{D8EAF300-F22E-424F-8CED-9A7F3CD4BA6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671693" y="70240"/>
            <a:ext cx="1395361" cy="1329935"/>
          </a:xfrm>
          <a:prstGeom prst="rect">
            <a:avLst/>
          </a:prstGeom>
        </p:spPr>
      </p:pic>
      <p:grpSp>
        <p:nvGrpSpPr>
          <p:cNvPr id="18" name="Group 17">
            <a:extLst>
              <a:ext uri="{FF2B5EF4-FFF2-40B4-BE49-F238E27FC236}">
                <a16:creationId xmlns:a16="http://schemas.microsoft.com/office/drawing/2014/main" xmlns="" id="{AD488BB6-1F79-4B66-9100-A40C397404B2}"/>
              </a:ext>
            </a:extLst>
          </p:cNvPr>
          <p:cNvGrpSpPr/>
          <p:nvPr/>
        </p:nvGrpSpPr>
        <p:grpSpPr>
          <a:xfrm>
            <a:off x="3165150" y="4125695"/>
            <a:ext cx="6276305" cy="2594812"/>
            <a:chOff x="3073710" y="4486009"/>
            <a:chExt cx="5879335" cy="2224337"/>
          </a:xfrm>
        </p:grpSpPr>
        <p:pic>
          <p:nvPicPr>
            <p:cNvPr id="19" name="Picture 18" descr="A close up of electronics&#10;&#10;Description automatically generated">
              <a:extLst>
                <a:ext uri="{FF2B5EF4-FFF2-40B4-BE49-F238E27FC236}">
                  <a16:creationId xmlns:a16="http://schemas.microsoft.com/office/drawing/2014/main" xmlns="" id="{D41094E0-8BDC-496D-8471-42961A5EDF54}"/>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542" t="-1602" r="2319" b="31299"/>
            <a:stretch/>
          </p:blipFill>
          <p:spPr>
            <a:xfrm>
              <a:off x="3073710" y="4486009"/>
              <a:ext cx="5877836" cy="1112169"/>
            </a:xfrm>
            <a:prstGeom prst="rect">
              <a:avLst/>
            </a:prstGeom>
          </p:spPr>
        </p:pic>
        <p:pic>
          <p:nvPicPr>
            <p:cNvPr id="20" name="Picture 19" descr="A close up of a computer&#10;&#10;Description automatically generated">
              <a:extLst>
                <a:ext uri="{FF2B5EF4-FFF2-40B4-BE49-F238E27FC236}">
                  <a16:creationId xmlns:a16="http://schemas.microsoft.com/office/drawing/2014/main" xmlns="" id="{A9A7AB55-5A9A-47A5-9698-6E8FF533DF2C}"/>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r="19307" b="41008"/>
            <a:stretch/>
          </p:blipFill>
          <p:spPr>
            <a:xfrm>
              <a:off x="3073710" y="5598178"/>
              <a:ext cx="5879335" cy="1112168"/>
            </a:xfrm>
            <a:prstGeom prst="rect">
              <a:avLst/>
            </a:prstGeom>
          </p:spPr>
        </p:pic>
      </p:grpSp>
    </p:spTree>
    <p:extLst>
      <p:ext uri="{BB962C8B-B14F-4D97-AF65-F5344CB8AC3E}">
        <p14:creationId xmlns:p14="http://schemas.microsoft.com/office/powerpoint/2010/main" val="3009894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463447DF-5CE0-6849-A7D5-F069C162E5DF}"/>
              </a:ext>
            </a:extLst>
          </p:cNvPr>
          <p:cNvSpPr>
            <a:spLocks noGrp="1"/>
          </p:cNvSpPr>
          <p:nvPr>
            <p:ph type="sldNum" sz="quarter" idx="4"/>
          </p:nvPr>
        </p:nvSpPr>
        <p:spPr/>
        <p:txBody>
          <a:bodyPr/>
          <a:lstStyle/>
          <a:p>
            <a:fld id="{5A54F868-F828-472F-BCFA-81EF005179B6}" type="slidenum">
              <a:rPr lang="en-GB" smtClean="0"/>
              <a:pPr/>
              <a:t>10</a:t>
            </a:fld>
            <a:endParaRPr lang="en-GB" dirty="0"/>
          </a:p>
        </p:txBody>
      </p:sp>
      <p:sp>
        <p:nvSpPr>
          <p:cNvPr id="3" name="Content Placeholder 2">
            <a:extLst>
              <a:ext uri="{FF2B5EF4-FFF2-40B4-BE49-F238E27FC236}">
                <a16:creationId xmlns:a16="http://schemas.microsoft.com/office/drawing/2014/main" xmlns="" id="{1A27B4F5-30B2-C547-A484-840A68ECB3E5}"/>
              </a:ext>
            </a:extLst>
          </p:cNvPr>
          <p:cNvSpPr>
            <a:spLocks noGrp="1"/>
          </p:cNvSpPr>
          <p:nvPr>
            <p:ph idx="1"/>
          </p:nvPr>
        </p:nvSpPr>
        <p:spPr>
          <a:xfrm>
            <a:off x="136187" y="642026"/>
            <a:ext cx="7723762" cy="5311301"/>
          </a:xfrm>
        </p:spPr>
        <p:txBody>
          <a:bodyPr>
            <a:noAutofit/>
          </a:bodyPr>
          <a:lstStyle/>
          <a:p>
            <a:pPr marL="0" lvl="0" indent="0" fontAlgn="base">
              <a:spcAft>
                <a:spcPct val="0"/>
              </a:spcAft>
              <a:buNone/>
            </a:pPr>
            <a:r>
              <a:rPr lang="en-GB" sz="2400" b="1" dirty="0">
                <a:solidFill>
                  <a:srgbClr val="002060"/>
                </a:solidFill>
                <a:cs typeface="Times New Roman" panose="02020603050405020304" pitchFamily="18" charset="0"/>
              </a:rPr>
              <a:t>1. Mobile Phone (Smart)</a:t>
            </a:r>
            <a:endParaRPr lang="en-GB" sz="2400" dirty="0">
              <a:solidFill>
                <a:srgbClr val="002060"/>
              </a:solidFill>
              <a:cs typeface="Times New Roman" panose="02020603050405020304" pitchFamily="18" charset="0"/>
            </a:endParaRPr>
          </a:p>
          <a:p>
            <a:pPr lvl="0" fontAlgn="base">
              <a:spcAft>
                <a:spcPct val="0"/>
              </a:spcAft>
            </a:pPr>
            <a:r>
              <a:rPr lang="en-GB" sz="2400" dirty="0">
                <a:solidFill>
                  <a:srgbClr val="000000"/>
                </a:solidFill>
                <a:cs typeface="Times New Roman" panose="02020603050405020304" pitchFamily="18" charset="0"/>
              </a:rPr>
              <a:t>Refers to a phone that performs many of the functions of a computer. Some distinguishing features include: </a:t>
            </a:r>
          </a:p>
          <a:p>
            <a:pPr marL="457200" lvl="0" indent="-457200" fontAlgn="base">
              <a:spcAft>
                <a:spcPct val="0"/>
              </a:spcAft>
            </a:pPr>
            <a:r>
              <a:rPr lang="en-GB" sz="2400" dirty="0">
                <a:solidFill>
                  <a:srgbClr val="000000"/>
                </a:solidFill>
                <a:cs typeface="Times New Roman" panose="02020603050405020304" pitchFamily="18" charset="0"/>
              </a:rPr>
              <a:t>Touchscreen interface</a:t>
            </a:r>
          </a:p>
          <a:p>
            <a:pPr marL="457200" lvl="0" indent="-457200" fontAlgn="base">
              <a:spcAft>
                <a:spcPct val="0"/>
              </a:spcAft>
            </a:pPr>
            <a:r>
              <a:rPr lang="en-GB" sz="2400" dirty="0">
                <a:solidFill>
                  <a:srgbClr val="000000"/>
                </a:solidFill>
                <a:cs typeface="Times New Roman" panose="02020603050405020304" pitchFamily="18" charset="0"/>
              </a:rPr>
              <a:t>Internet access</a:t>
            </a:r>
          </a:p>
          <a:p>
            <a:pPr marL="457200" lvl="0" indent="-457200" fontAlgn="base">
              <a:spcAft>
                <a:spcPct val="0"/>
              </a:spcAft>
            </a:pPr>
            <a:r>
              <a:rPr lang="en-GB" sz="2400" dirty="0">
                <a:solidFill>
                  <a:srgbClr val="000000"/>
                </a:solidFill>
                <a:cs typeface="Times New Roman" panose="02020603050405020304" pitchFamily="18" charset="0"/>
              </a:rPr>
              <a:t>Operating system capable of running downloaded apps</a:t>
            </a:r>
          </a:p>
          <a:p>
            <a:pPr marL="457200" lvl="0" indent="-457200" fontAlgn="base">
              <a:spcAft>
                <a:spcPct val="0"/>
              </a:spcAft>
            </a:pPr>
            <a:r>
              <a:rPr lang="en-GB" sz="2400" dirty="0">
                <a:solidFill>
                  <a:srgbClr val="000000"/>
                </a:solidFill>
                <a:cs typeface="Times New Roman" panose="02020603050405020304" pitchFamily="18" charset="0"/>
              </a:rPr>
              <a:t>Allows the user to browse the internet, download &amp; use apps such as Facebook, WhatsApp, You tube</a:t>
            </a:r>
          </a:p>
          <a:p>
            <a:pPr marL="457200" lvl="0" indent="-457200" fontAlgn="base">
              <a:spcAft>
                <a:spcPct val="0"/>
              </a:spcAft>
            </a:pPr>
            <a:r>
              <a:rPr lang="en-GB" sz="2400" dirty="0">
                <a:solidFill>
                  <a:srgbClr val="000000"/>
                </a:solidFill>
                <a:cs typeface="Times New Roman" panose="02020603050405020304" pitchFamily="18" charset="0"/>
              </a:rPr>
              <a:t>Large touchscreen display and functions with operating systems such as Android, Apple iOS, Blackberry OS, or Windows Mobile.</a:t>
            </a:r>
          </a:p>
          <a:p>
            <a:pPr lvl="0" fontAlgn="base">
              <a:spcAft>
                <a:spcPct val="0"/>
              </a:spcAft>
            </a:pPr>
            <a:r>
              <a:rPr lang="en-GB" sz="2400" b="1" dirty="0">
                <a:solidFill>
                  <a:srgbClr val="000000"/>
                </a:solidFill>
                <a:cs typeface="Times New Roman" panose="02020603050405020304" pitchFamily="18" charset="0"/>
              </a:rPr>
              <a:t>NOTE:</a:t>
            </a:r>
            <a:r>
              <a:rPr lang="en-GB" sz="2400" dirty="0">
                <a:solidFill>
                  <a:srgbClr val="000000"/>
                </a:solidFill>
                <a:cs typeface="Times New Roman" panose="02020603050405020304" pitchFamily="18" charset="0"/>
              </a:rPr>
              <a:t> The smart phone supports all the functions of the non-smart phone. </a:t>
            </a:r>
            <a:endParaRPr lang="en-US" sz="2400" dirty="0">
              <a:solidFill>
                <a:srgbClr val="000000"/>
              </a:solidFill>
              <a:cs typeface="Times New Roman" panose="02020603050405020304" pitchFamily="18" charset="0"/>
            </a:endParaRPr>
          </a:p>
          <a:p>
            <a:pPr marL="0" indent="0">
              <a:buNone/>
            </a:pPr>
            <a:endParaRPr lang="en-GB" sz="2400" dirty="0"/>
          </a:p>
        </p:txBody>
      </p:sp>
      <p:sp>
        <p:nvSpPr>
          <p:cNvPr id="4" name="Titel 1">
            <a:extLst>
              <a:ext uri="{FF2B5EF4-FFF2-40B4-BE49-F238E27FC236}">
                <a16:creationId xmlns:a16="http://schemas.microsoft.com/office/drawing/2014/main" xmlns="" id="{DC0479A2-2F53-EE49-8F15-4AFC07A5CBA4}"/>
              </a:ext>
            </a:extLst>
          </p:cNvPr>
          <p:cNvSpPr txBox="1">
            <a:spLocks/>
          </p:cNvSpPr>
          <p:nvPr/>
        </p:nvSpPr>
        <p:spPr>
          <a:xfrm>
            <a:off x="0" y="82590"/>
            <a:ext cx="12192000" cy="876253"/>
          </a:xfrm>
          <a:prstGeom prst="rect">
            <a:avLst/>
          </a:prstGeom>
        </p:spPr>
        <p:txBody>
          <a:bodyPr/>
          <a:lstStyle>
            <a:lvl1pPr algn="ctr" defTabSz="914400" rtl="0" eaLnBrk="1" latinLnBrk="0" hangingPunct="1">
              <a:lnSpc>
                <a:spcPct val="90000"/>
              </a:lnSpc>
              <a:spcBef>
                <a:spcPct val="0"/>
              </a:spcBef>
              <a:buNone/>
              <a:defRPr sz="3600" b="1" kern="1200">
                <a:solidFill>
                  <a:srgbClr val="382873"/>
                </a:solidFill>
                <a:latin typeface="Cambria" panose="02040503050406030204" pitchFamily="18" charset="0"/>
                <a:ea typeface="Cambria" panose="02040503050406030204" pitchFamily="18" charset="0"/>
                <a:cs typeface="+mj-cs"/>
              </a:defRPr>
            </a:lvl1pPr>
          </a:lstStyle>
          <a:p>
            <a:endParaRPr lang="en-GB" sz="4000" dirty="0"/>
          </a:p>
        </p:txBody>
      </p:sp>
      <p:sp>
        <p:nvSpPr>
          <p:cNvPr id="6" name="TextBox 5">
            <a:extLst>
              <a:ext uri="{FF2B5EF4-FFF2-40B4-BE49-F238E27FC236}">
                <a16:creationId xmlns:a16="http://schemas.microsoft.com/office/drawing/2014/main" xmlns="" id="{DF678AF6-74E4-4E9A-B323-78E6BDC41A64}"/>
              </a:ext>
            </a:extLst>
          </p:cNvPr>
          <p:cNvSpPr txBox="1"/>
          <p:nvPr/>
        </p:nvSpPr>
        <p:spPr>
          <a:xfrm>
            <a:off x="9616611" y="6136124"/>
            <a:ext cx="2575389" cy="646331"/>
          </a:xfrm>
          <a:prstGeom prst="rect">
            <a:avLst/>
          </a:prstGeom>
          <a:solidFill>
            <a:srgbClr val="382873"/>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Population and Housing Census 2021</a:t>
            </a:r>
            <a:endParaRPr kumimoji="0" lang="x-non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3">
            <a:extLst>
              <a:ext uri="{FF2B5EF4-FFF2-40B4-BE49-F238E27FC236}">
                <a16:creationId xmlns:a16="http://schemas.microsoft.com/office/drawing/2014/main" xmlns="" id="{11183614-20C2-4835-9939-B79B42D5B0EC}"/>
              </a:ext>
            </a:extLst>
          </p:cNvPr>
          <p:cNvSpPr txBox="1">
            <a:spLocks/>
          </p:cNvSpPr>
          <p:nvPr/>
        </p:nvSpPr>
        <p:spPr>
          <a:xfrm>
            <a:off x="0" y="0"/>
            <a:ext cx="12192000" cy="87625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3600" b="1" kern="1200">
                <a:solidFill>
                  <a:srgbClr val="382873"/>
                </a:solidFill>
                <a:latin typeface="Cambria" panose="02040503050406030204" pitchFamily="18" charset="0"/>
                <a:ea typeface="Cambria" panose="02040503050406030204" pitchFamily="18" charset="0"/>
                <a:cs typeface="+mj-cs"/>
              </a:defRPr>
            </a:lvl1pPr>
          </a:lstStyle>
          <a:p>
            <a:r>
              <a:rPr lang="en-US" dirty="0"/>
              <a:t>ICT Devices (1/9)</a:t>
            </a:r>
          </a:p>
        </p:txBody>
      </p:sp>
      <p:pic>
        <p:nvPicPr>
          <p:cNvPr id="9" name="Picture 8" descr="A screen shot of a smart phone&#10;&#10;Description automatically generated">
            <a:extLst>
              <a:ext uri="{FF2B5EF4-FFF2-40B4-BE49-F238E27FC236}">
                <a16:creationId xmlns:a16="http://schemas.microsoft.com/office/drawing/2014/main" xmlns="" id="{E3F9130B-3FD5-4672-9CC1-19953BDB3595}"/>
              </a:ext>
            </a:extLst>
          </p:cNvPr>
          <p:cNvPicPr>
            <a:picLocks noChangeAspect="1"/>
          </p:cNvPicPr>
          <p:nvPr/>
        </p:nvPicPr>
        <p:blipFill rotWithShape="1">
          <a:blip r:embed="rId3">
            <a:extLst>
              <a:ext uri="{28A0092B-C50C-407E-A947-70E740481C1C}">
                <a14:useLocalDpi xmlns:a14="http://schemas.microsoft.com/office/drawing/2010/main" val="0"/>
              </a:ext>
            </a:extLst>
          </a:blip>
          <a:srcRect r="4634"/>
          <a:stretch/>
        </p:blipFill>
        <p:spPr>
          <a:xfrm>
            <a:off x="8288116" y="876253"/>
            <a:ext cx="3543758" cy="2448716"/>
          </a:xfrm>
          <a:prstGeom prst="rect">
            <a:avLst/>
          </a:prstGeom>
        </p:spPr>
      </p:pic>
      <p:pic>
        <p:nvPicPr>
          <p:cNvPr id="10" name="Picture 9" descr="A screenshot of a computer&#10;&#10;Description automatically generated">
            <a:extLst>
              <a:ext uri="{FF2B5EF4-FFF2-40B4-BE49-F238E27FC236}">
                <a16:creationId xmlns:a16="http://schemas.microsoft.com/office/drawing/2014/main" xmlns="" id="{19344F44-8950-4286-82AD-53B4E29BADE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185" t="6304" b="4869"/>
          <a:stretch/>
        </p:blipFill>
        <p:spPr>
          <a:xfrm>
            <a:off x="7996136" y="3407559"/>
            <a:ext cx="4127718" cy="2370671"/>
          </a:xfrm>
          <a:prstGeom prst="rect">
            <a:avLst/>
          </a:prstGeom>
        </p:spPr>
      </p:pic>
    </p:spTree>
    <p:extLst>
      <p:ext uri="{BB962C8B-B14F-4D97-AF65-F5344CB8AC3E}">
        <p14:creationId xmlns:p14="http://schemas.microsoft.com/office/powerpoint/2010/main" val="23085178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463447DF-5CE0-6849-A7D5-F069C162E5DF}"/>
              </a:ext>
            </a:extLst>
          </p:cNvPr>
          <p:cNvSpPr>
            <a:spLocks noGrp="1"/>
          </p:cNvSpPr>
          <p:nvPr>
            <p:ph type="sldNum" sz="quarter" idx="4"/>
          </p:nvPr>
        </p:nvSpPr>
        <p:spPr/>
        <p:txBody>
          <a:bodyPr/>
          <a:lstStyle/>
          <a:p>
            <a:fld id="{5A54F868-F828-472F-BCFA-81EF005179B6}" type="slidenum">
              <a:rPr lang="en-GB" smtClean="0"/>
              <a:pPr/>
              <a:t>11</a:t>
            </a:fld>
            <a:endParaRPr lang="en-GB" dirty="0"/>
          </a:p>
        </p:txBody>
      </p:sp>
      <p:sp>
        <p:nvSpPr>
          <p:cNvPr id="3" name="Content Placeholder 2">
            <a:extLst>
              <a:ext uri="{FF2B5EF4-FFF2-40B4-BE49-F238E27FC236}">
                <a16:creationId xmlns:a16="http://schemas.microsoft.com/office/drawing/2014/main" xmlns="" id="{1A27B4F5-30B2-C547-A484-840A68ECB3E5}"/>
              </a:ext>
            </a:extLst>
          </p:cNvPr>
          <p:cNvSpPr>
            <a:spLocks noGrp="1"/>
          </p:cNvSpPr>
          <p:nvPr>
            <p:ph idx="1"/>
          </p:nvPr>
        </p:nvSpPr>
        <p:spPr>
          <a:xfrm>
            <a:off x="136187" y="642026"/>
            <a:ext cx="6984460" cy="3104744"/>
          </a:xfrm>
        </p:spPr>
        <p:txBody>
          <a:bodyPr>
            <a:noAutofit/>
          </a:bodyPr>
          <a:lstStyle/>
          <a:p>
            <a:pPr marL="0" indent="0">
              <a:buNone/>
            </a:pPr>
            <a:r>
              <a:rPr lang="en-GB" b="1" dirty="0">
                <a:solidFill>
                  <a:srgbClr val="002060"/>
                </a:solidFill>
              </a:rPr>
              <a:t>2. Mobile phone (Non-smart)</a:t>
            </a:r>
            <a:endParaRPr lang="en-GB" dirty="0">
              <a:cs typeface="Times New Roman" panose="02020603050405020304" pitchFamily="18" charset="0"/>
            </a:endParaRPr>
          </a:p>
          <a:p>
            <a:pPr marL="342900" indent="-342900"/>
            <a:r>
              <a:rPr lang="en-GB" dirty="0">
                <a:cs typeface="Times New Roman" panose="02020603050405020304" pitchFamily="18" charset="0"/>
              </a:rPr>
              <a:t>Performs basic functions such as: Make &amp; receive calls, send/receive text messages.</a:t>
            </a:r>
          </a:p>
          <a:p>
            <a:pPr marL="342900" indent="-342900"/>
            <a:r>
              <a:rPr lang="en-GB" dirty="0">
                <a:cs typeface="Times New Roman" panose="02020603050405020304" pitchFamily="18" charset="0"/>
              </a:rPr>
              <a:t>Usually has a small screen and a keypad and does not allow one to browse websites or use mobile apps such as Facebook, WhatsApp or YouTube. </a:t>
            </a:r>
          </a:p>
          <a:p>
            <a:pPr marL="0" indent="0">
              <a:buNone/>
            </a:pPr>
            <a:endParaRPr lang="en-GB" dirty="0"/>
          </a:p>
        </p:txBody>
      </p:sp>
      <p:sp>
        <p:nvSpPr>
          <p:cNvPr id="4" name="Titel 1">
            <a:extLst>
              <a:ext uri="{FF2B5EF4-FFF2-40B4-BE49-F238E27FC236}">
                <a16:creationId xmlns:a16="http://schemas.microsoft.com/office/drawing/2014/main" xmlns="" id="{DC0479A2-2F53-EE49-8F15-4AFC07A5CBA4}"/>
              </a:ext>
            </a:extLst>
          </p:cNvPr>
          <p:cNvSpPr txBox="1">
            <a:spLocks/>
          </p:cNvSpPr>
          <p:nvPr/>
        </p:nvSpPr>
        <p:spPr>
          <a:xfrm>
            <a:off x="0" y="82590"/>
            <a:ext cx="12192000" cy="876253"/>
          </a:xfrm>
          <a:prstGeom prst="rect">
            <a:avLst/>
          </a:prstGeom>
        </p:spPr>
        <p:txBody>
          <a:bodyPr/>
          <a:lstStyle>
            <a:lvl1pPr algn="ctr" defTabSz="914400" rtl="0" eaLnBrk="1" latinLnBrk="0" hangingPunct="1">
              <a:lnSpc>
                <a:spcPct val="90000"/>
              </a:lnSpc>
              <a:spcBef>
                <a:spcPct val="0"/>
              </a:spcBef>
              <a:buNone/>
              <a:defRPr sz="3600" b="1" kern="1200">
                <a:solidFill>
                  <a:srgbClr val="382873"/>
                </a:solidFill>
                <a:latin typeface="Cambria" panose="02040503050406030204" pitchFamily="18" charset="0"/>
                <a:ea typeface="Cambria" panose="02040503050406030204" pitchFamily="18" charset="0"/>
                <a:cs typeface="+mj-cs"/>
              </a:defRPr>
            </a:lvl1pPr>
          </a:lstStyle>
          <a:p>
            <a:endParaRPr lang="en-GB" sz="4000" dirty="0"/>
          </a:p>
        </p:txBody>
      </p:sp>
      <p:sp>
        <p:nvSpPr>
          <p:cNvPr id="6" name="TextBox 5">
            <a:extLst>
              <a:ext uri="{FF2B5EF4-FFF2-40B4-BE49-F238E27FC236}">
                <a16:creationId xmlns:a16="http://schemas.microsoft.com/office/drawing/2014/main" xmlns="" id="{DF678AF6-74E4-4E9A-B323-78E6BDC41A64}"/>
              </a:ext>
            </a:extLst>
          </p:cNvPr>
          <p:cNvSpPr txBox="1"/>
          <p:nvPr/>
        </p:nvSpPr>
        <p:spPr>
          <a:xfrm>
            <a:off x="9616611" y="6136124"/>
            <a:ext cx="2575389" cy="646331"/>
          </a:xfrm>
          <a:prstGeom prst="rect">
            <a:avLst/>
          </a:prstGeom>
          <a:solidFill>
            <a:srgbClr val="382873"/>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Population and Housing Census 2021</a:t>
            </a:r>
            <a:endParaRPr kumimoji="0" lang="x-non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3">
            <a:extLst>
              <a:ext uri="{FF2B5EF4-FFF2-40B4-BE49-F238E27FC236}">
                <a16:creationId xmlns:a16="http://schemas.microsoft.com/office/drawing/2014/main" xmlns="" id="{11183614-20C2-4835-9939-B79B42D5B0EC}"/>
              </a:ext>
            </a:extLst>
          </p:cNvPr>
          <p:cNvSpPr txBox="1">
            <a:spLocks/>
          </p:cNvSpPr>
          <p:nvPr/>
        </p:nvSpPr>
        <p:spPr>
          <a:xfrm>
            <a:off x="0" y="0"/>
            <a:ext cx="12192000" cy="87625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3600" b="1" kern="1200">
                <a:solidFill>
                  <a:srgbClr val="382873"/>
                </a:solidFill>
                <a:latin typeface="Cambria" panose="02040503050406030204" pitchFamily="18" charset="0"/>
                <a:ea typeface="Cambria" panose="02040503050406030204" pitchFamily="18" charset="0"/>
                <a:cs typeface="+mj-cs"/>
              </a:defRPr>
            </a:lvl1pPr>
          </a:lstStyle>
          <a:p>
            <a:r>
              <a:rPr lang="en-US" dirty="0"/>
              <a:t>ICT Devices (2/9)</a:t>
            </a:r>
          </a:p>
        </p:txBody>
      </p:sp>
      <p:sp>
        <p:nvSpPr>
          <p:cNvPr id="11" name="Text Placeholder 3">
            <a:extLst>
              <a:ext uri="{FF2B5EF4-FFF2-40B4-BE49-F238E27FC236}">
                <a16:creationId xmlns:a16="http://schemas.microsoft.com/office/drawing/2014/main" xmlns="" id="{5997AA6C-4022-46E2-AC41-5374367F6480}"/>
              </a:ext>
            </a:extLst>
          </p:cNvPr>
          <p:cNvSpPr txBox="1">
            <a:spLocks/>
          </p:cNvSpPr>
          <p:nvPr/>
        </p:nvSpPr>
        <p:spPr>
          <a:xfrm>
            <a:off x="92466" y="3877411"/>
            <a:ext cx="12099534" cy="225780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342900" indent="-342900">
              <a:buFont typeface="Arial" panose="020B0604020202020204" pitchFamily="34" charset="0"/>
              <a:buChar char="•"/>
            </a:pPr>
            <a:r>
              <a:rPr lang="en-GB" sz="3200" dirty="0">
                <a:cs typeface="Times New Roman" panose="02020603050405020304" pitchFamily="18" charset="0"/>
              </a:rPr>
              <a:t>It may allow the user to browse websites or use social media with limited functionality in (</a:t>
            </a:r>
            <a:r>
              <a:rPr lang="en-GB" sz="3200" i="1" dirty="0">
                <a:cs typeface="Times New Roman" panose="02020603050405020304" pitchFamily="18" charset="0"/>
              </a:rPr>
              <a:t>mostly in 2G</a:t>
            </a:r>
            <a:r>
              <a:rPr lang="en-GB" sz="3200" dirty="0">
                <a:cs typeface="Times New Roman" panose="02020603050405020304" pitchFamily="18" charset="0"/>
              </a:rPr>
              <a:t>)</a:t>
            </a:r>
          </a:p>
          <a:p>
            <a:pPr marL="342900" indent="-342900">
              <a:buFont typeface="Arial" panose="020B0604020202020204" pitchFamily="34" charset="0"/>
              <a:buChar char="•"/>
            </a:pPr>
            <a:r>
              <a:rPr lang="en-GB" sz="3200" dirty="0">
                <a:cs typeface="Times New Roman" panose="02020603050405020304" pitchFamily="18" charset="0"/>
              </a:rPr>
              <a:t>The apps are often pre-installed by the manufacturer, </a:t>
            </a:r>
          </a:p>
          <a:p>
            <a:pPr marL="342900" indent="-342900">
              <a:buFont typeface="Arial" panose="020B0604020202020204" pitchFamily="34" charset="0"/>
              <a:buChar char="•"/>
            </a:pPr>
            <a:r>
              <a:rPr lang="en-GB" sz="3200" dirty="0">
                <a:cs typeface="Times New Roman" panose="02020603050405020304" pitchFamily="18" charset="0"/>
              </a:rPr>
              <a:t>This type of phone is popularly known as “Yam” locally.</a:t>
            </a:r>
            <a:endParaRPr lang="en-GB" sz="3200" dirty="0"/>
          </a:p>
        </p:txBody>
      </p:sp>
      <p:pic>
        <p:nvPicPr>
          <p:cNvPr id="12" name="Picture 11" descr="A bunch of different cell phones&#10;&#10;Description automatically generated">
            <a:extLst>
              <a:ext uri="{FF2B5EF4-FFF2-40B4-BE49-F238E27FC236}">
                <a16:creationId xmlns:a16="http://schemas.microsoft.com/office/drawing/2014/main" xmlns="" id="{E94BE01C-B039-4B78-B33E-60C00028C2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41354" y="579082"/>
            <a:ext cx="4429939" cy="3311446"/>
          </a:xfrm>
          <a:prstGeom prst="rect">
            <a:avLst/>
          </a:prstGeom>
        </p:spPr>
      </p:pic>
    </p:spTree>
    <p:extLst>
      <p:ext uri="{BB962C8B-B14F-4D97-AF65-F5344CB8AC3E}">
        <p14:creationId xmlns:p14="http://schemas.microsoft.com/office/powerpoint/2010/main" val="15633174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463447DF-5CE0-6849-A7D5-F069C162E5DF}"/>
              </a:ext>
            </a:extLst>
          </p:cNvPr>
          <p:cNvSpPr>
            <a:spLocks noGrp="1"/>
          </p:cNvSpPr>
          <p:nvPr>
            <p:ph type="sldNum" sz="quarter" idx="4"/>
          </p:nvPr>
        </p:nvSpPr>
        <p:spPr/>
        <p:txBody>
          <a:bodyPr/>
          <a:lstStyle/>
          <a:p>
            <a:fld id="{5A54F868-F828-472F-BCFA-81EF005179B6}" type="slidenum">
              <a:rPr lang="en-GB" smtClean="0"/>
              <a:pPr/>
              <a:t>12</a:t>
            </a:fld>
            <a:endParaRPr lang="en-GB" dirty="0"/>
          </a:p>
        </p:txBody>
      </p:sp>
      <p:sp>
        <p:nvSpPr>
          <p:cNvPr id="3" name="Content Placeholder 2">
            <a:extLst>
              <a:ext uri="{FF2B5EF4-FFF2-40B4-BE49-F238E27FC236}">
                <a16:creationId xmlns:a16="http://schemas.microsoft.com/office/drawing/2014/main" xmlns="" id="{1A27B4F5-30B2-C547-A484-840A68ECB3E5}"/>
              </a:ext>
            </a:extLst>
          </p:cNvPr>
          <p:cNvSpPr>
            <a:spLocks noGrp="1"/>
          </p:cNvSpPr>
          <p:nvPr>
            <p:ph idx="1"/>
          </p:nvPr>
        </p:nvSpPr>
        <p:spPr>
          <a:xfrm>
            <a:off x="136187" y="642026"/>
            <a:ext cx="6984460" cy="5252936"/>
          </a:xfrm>
        </p:spPr>
        <p:txBody>
          <a:bodyPr>
            <a:noAutofit/>
          </a:bodyPr>
          <a:lstStyle/>
          <a:p>
            <a:pPr marL="0" indent="0">
              <a:buNone/>
            </a:pPr>
            <a:r>
              <a:rPr lang="en-GB" sz="3200" b="1" dirty="0">
                <a:solidFill>
                  <a:srgbClr val="002060"/>
                </a:solidFill>
              </a:rPr>
              <a:t>3. Cordless telephone</a:t>
            </a:r>
            <a:endParaRPr lang="en-GB" sz="3200" dirty="0">
              <a:solidFill>
                <a:srgbClr val="002060"/>
              </a:solidFill>
            </a:endParaRPr>
          </a:p>
          <a:p>
            <a:pPr>
              <a:lnSpc>
                <a:spcPct val="150000"/>
              </a:lnSpc>
            </a:pPr>
            <a:r>
              <a:rPr lang="en-GB" sz="3200" dirty="0"/>
              <a:t>It is a wireless landline telephone that is not fixed to a desk or a wall, and it transmits to and receives signals by radio waves rather than a long cable within a range of a couple of hundred feet/metre.</a:t>
            </a:r>
          </a:p>
          <a:p>
            <a:pPr marL="0" indent="0">
              <a:buNone/>
            </a:pPr>
            <a:endParaRPr lang="en-GB" sz="3200" dirty="0"/>
          </a:p>
        </p:txBody>
      </p:sp>
      <p:sp>
        <p:nvSpPr>
          <p:cNvPr id="4" name="Titel 1">
            <a:extLst>
              <a:ext uri="{FF2B5EF4-FFF2-40B4-BE49-F238E27FC236}">
                <a16:creationId xmlns:a16="http://schemas.microsoft.com/office/drawing/2014/main" xmlns="" id="{DC0479A2-2F53-EE49-8F15-4AFC07A5CBA4}"/>
              </a:ext>
            </a:extLst>
          </p:cNvPr>
          <p:cNvSpPr txBox="1">
            <a:spLocks/>
          </p:cNvSpPr>
          <p:nvPr/>
        </p:nvSpPr>
        <p:spPr>
          <a:xfrm>
            <a:off x="0" y="82590"/>
            <a:ext cx="12192000" cy="876253"/>
          </a:xfrm>
          <a:prstGeom prst="rect">
            <a:avLst/>
          </a:prstGeom>
        </p:spPr>
        <p:txBody>
          <a:bodyPr/>
          <a:lstStyle>
            <a:lvl1pPr algn="ctr" defTabSz="914400" rtl="0" eaLnBrk="1" latinLnBrk="0" hangingPunct="1">
              <a:lnSpc>
                <a:spcPct val="90000"/>
              </a:lnSpc>
              <a:spcBef>
                <a:spcPct val="0"/>
              </a:spcBef>
              <a:buNone/>
              <a:defRPr sz="3600" b="1" kern="1200">
                <a:solidFill>
                  <a:srgbClr val="382873"/>
                </a:solidFill>
                <a:latin typeface="Cambria" panose="02040503050406030204" pitchFamily="18" charset="0"/>
                <a:ea typeface="Cambria" panose="02040503050406030204" pitchFamily="18" charset="0"/>
                <a:cs typeface="+mj-cs"/>
              </a:defRPr>
            </a:lvl1pPr>
          </a:lstStyle>
          <a:p>
            <a:endParaRPr lang="en-GB" sz="4000" dirty="0"/>
          </a:p>
        </p:txBody>
      </p:sp>
      <p:sp>
        <p:nvSpPr>
          <p:cNvPr id="6" name="TextBox 5">
            <a:extLst>
              <a:ext uri="{FF2B5EF4-FFF2-40B4-BE49-F238E27FC236}">
                <a16:creationId xmlns:a16="http://schemas.microsoft.com/office/drawing/2014/main" xmlns="" id="{DF678AF6-74E4-4E9A-B323-78E6BDC41A64}"/>
              </a:ext>
            </a:extLst>
          </p:cNvPr>
          <p:cNvSpPr txBox="1"/>
          <p:nvPr/>
        </p:nvSpPr>
        <p:spPr>
          <a:xfrm>
            <a:off x="9616611" y="6136124"/>
            <a:ext cx="2575389" cy="646331"/>
          </a:xfrm>
          <a:prstGeom prst="rect">
            <a:avLst/>
          </a:prstGeom>
          <a:solidFill>
            <a:srgbClr val="382873"/>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Population and Housing Census 2021</a:t>
            </a:r>
            <a:endParaRPr kumimoji="0" lang="x-non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3">
            <a:extLst>
              <a:ext uri="{FF2B5EF4-FFF2-40B4-BE49-F238E27FC236}">
                <a16:creationId xmlns:a16="http://schemas.microsoft.com/office/drawing/2014/main" xmlns="" id="{11183614-20C2-4835-9939-B79B42D5B0EC}"/>
              </a:ext>
            </a:extLst>
          </p:cNvPr>
          <p:cNvSpPr txBox="1">
            <a:spLocks/>
          </p:cNvSpPr>
          <p:nvPr/>
        </p:nvSpPr>
        <p:spPr>
          <a:xfrm>
            <a:off x="0" y="0"/>
            <a:ext cx="12192000" cy="87625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3600" b="1" kern="1200">
                <a:solidFill>
                  <a:srgbClr val="382873"/>
                </a:solidFill>
                <a:latin typeface="Cambria" panose="02040503050406030204" pitchFamily="18" charset="0"/>
                <a:ea typeface="Cambria" panose="02040503050406030204" pitchFamily="18" charset="0"/>
                <a:cs typeface="+mj-cs"/>
              </a:defRPr>
            </a:lvl1pPr>
          </a:lstStyle>
          <a:p>
            <a:r>
              <a:rPr lang="en-US" dirty="0"/>
              <a:t>ICT Devices (3/9)</a:t>
            </a:r>
          </a:p>
        </p:txBody>
      </p:sp>
      <p:pic>
        <p:nvPicPr>
          <p:cNvPr id="9" name="Picture 8">
            <a:extLst>
              <a:ext uri="{FF2B5EF4-FFF2-40B4-BE49-F238E27FC236}">
                <a16:creationId xmlns:a16="http://schemas.microsoft.com/office/drawing/2014/main" xmlns="" id="{BB4451F2-3A19-4908-900C-531CDB04B9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56834" y="876252"/>
            <a:ext cx="4920185" cy="4512063"/>
          </a:xfrm>
          <a:prstGeom prst="rect">
            <a:avLst/>
          </a:prstGeom>
        </p:spPr>
      </p:pic>
    </p:spTree>
    <p:extLst>
      <p:ext uri="{BB962C8B-B14F-4D97-AF65-F5344CB8AC3E}">
        <p14:creationId xmlns:p14="http://schemas.microsoft.com/office/powerpoint/2010/main" val="26403650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463447DF-5CE0-6849-A7D5-F069C162E5DF}"/>
              </a:ext>
            </a:extLst>
          </p:cNvPr>
          <p:cNvSpPr>
            <a:spLocks noGrp="1"/>
          </p:cNvSpPr>
          <p:nvPr>
            <p:ph type="sldNum" sz="quarter" idx="4"/>
          </p:nvPr>
        </p:nvSpPr>
        <p:spPr/>
        <p:txBody>
          <a:bodyPr/>
          <a:lstStyle/>
          <a:p>
            <a:fld id="{5A54F868-F828-472F-BCFA-81EF005179B6}" type="slidenum">
              <a:rPr lang="en-GB" smtClean="0"/>
              <a:pPr/>
              <a:t>13</a:t>
            </a:fld>
            <a:endParaRPr lang="en-GB" dirty="0"/>
          </a:p>
        </p:txBody>
      </p:sp>
      <p:sp>
        <p:nvSpPr>
          <p:cNvPr id="3" name="Content Placeholder 2">
            <a:extLst>
              <a:ext uri="{FF2B5EF4-FFF2-40B4-BE49-F238E27FC236}">
                <a16:creationId xmlns:a16="http://schemas.microsoft.com/office/drawing/2014/main" xmlns="" id="{1A27B4F5-30B2-C547-A484-840A68ECB3E5}"/>
              </a:ext>
            </a:extLst>
          </p:cNvPr>
          <p:cNvSpPr>
            <a:spLocks noGrp="1"/>
          </p:cNvSpPr>
          <p:nvPr>
            <p:ph idx="1"/>
          </p:nvPr>
        </p:nvSpPr>
        <p:spPr>
          <a:xfrm>
            <a:off x="0" y="838426"/>
            <a:ext cx="7746712" cy="5037080"/>
          </a:xfrm>
        </p:spPr>
        <p:txBody>
          <a:bodyPr>
            <a:noAutofit/>
          </a:bodyPr>
          <a:lstStyle/>
          <a:p>
            <a:pPr marL="0" indent="0">
              <a:lnSpc>
                <a:spcPct val="150000"/>
              </a:lnSpc>
              <a:buNone/>
            </a:pPr>
            <a:r>
              <a:rPr lang="en-GB" sz="3600" b="1" dirty="0">
                <a:solidFill>
                  <a:srgbClr val="002060"/>
                </a:solidFill>
              </a:rPr>
              <a:t>4. Fixed telephone</a:t>
            </a:r>
            <a:r>
              <a:rPr lang="en-GB" sz="3600" dirty="0">
                <a:solidFill>
                  <a:srgbClr val="002060"/>
                </a:solidFill>
              </a:rPr>
              <a:t> </a:t>
            </a:r>
          </a:p>
          <a:p>
            <a:pPr>
              <a:lnSpc>
                <a:spcPct val="150000"/>
              </a:lnSpc>
            </a:pPr>
            <a:r>
              <a:rPr lang="en-GB" sz="3600" dirty="0"/>
              <a:t>This is a corded landline telephone which is usually sits on a desk or fixed to a wall or a particular location. It transmits to and receives signals by the cable attached to it.</a:t>
            </a:r>
          </a:p>
          <a:p>
            <a:pPr marL="0" indent="0">
              <a:buNone/>
            </a:pPr>
            <a:endParaRPr lang="en-GB" sz="3600" dirty="0"/>
          </a:p>
        </p:txBody>
      </p:sp>
      <p:sp>
        <p:nvSpPr>
          <p:cNvPr id="4" name="Titel 1">
            <a:extLst>
              <a:ext uri="{FF2B5EF4-FFF2-40B4-BE49-F238E27FC236}">
                <a16:creationId xmlns:a16="http://schemas.microsoft.com/office/drawing/2014/main" xmlns="" id="{DC0479A2-2F53-EE49-8F15-4AFC07A5CBA4}"/>
              </a:ext>
            </a:extLst>
          </p:cNvPr>
          <p:cNvSpPr txBox="1">
            <a:spLocks/>
          </p:cNvSpPr>
          <p:nvPr/>
        </p:nvSpPr>
        <p:spPr>
          <a:xfrm>
            <a:off x="0" y="82590"/>
            <a:ext cx="12192000" cy="876253"/>
          </a:xfrm>
          <a:prstGeom prst="rect">
            <a:avLst/>
          </a:prstGeom>
        </p:spPr>
        <p:txBody>
          <a:bodyPr/>
          <a:lstStyle>
            <a:lvl1pPr algn="ctr" defTabSz="914400" rtl="0" eaLnBrk="1" latinLnBrk="0" hangingPunct="1">
              <a:lnSpc>
                <a:spcPct val="90000"/>
              </a:lnSpc>
              <a:spcBef>
                <a:spcPct val="0"/>
              </a:spcBef>
              <a:buNone/>
              <a:defRPr sz="3600" b="1" kern="1200">
                <a:solidFill>
                  <a:srgbClr val="382873"/>
                </a:solidFill>
                <a:latin typeface="Cambria" panose="02040503050406030204" pitchFamily="18" charset="0"/>
                <a:ea typeface="Cambria" panose="02040503050406030204" pitchFamily="18" charset="0"/>
                <a:cs typeface="+mj-cs"/>
              </a:defRPr>
            </a:lvl1pPr>
          </a:lstStyle>
          <a:p>
            <a:endParaRPr lang="en-GB" sz="4000" dirty="0"/>
          </a:p>
        </p:txBody>
      </p:sp>
      <p:sp>
        <p:nvSpPr>
          <p:cNvPr id="6" name="TextBox 5">
            <a:extLst>
              <a:ext uri="{FF2B5EF4-FFF2-40B4-BE49-F238E27FC236}">
                <a16:creationId xmlns:a16="http://schemas.microsoft.com/office/drawing/2014/main" xmlns="" id="{DF678AF6-74E4-4E9A-B323-78E6BDC41A64}"/>
              </a:ext>
            </a:extLst>
          </p:cNvPr>
          <p:cNvSpPr txBox="1"/>
          <p:nvPr/>
        </p:nvSpPr>
        <p:spPr>
          <a:xfrm>
            <a:off x="9616611" y="6136124"/>
            <a:ext cx="2575389" cy="646331"/>
          </a:xfrm>
          <a:prstGeom prst="rect">
            <a:avLst/>
          </a:prstGeom>
          <a:solidFill>
            <a:srgbClr val="382873"/>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Population and Housing Census 2021</a:t>
            </a:r>
            <a:endParaRPr kumimoji="0" lang="x-non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3">
            <a:extLst>
              <a:ext uri="{FF2B5EF4-FFF2-40B4-BE49-F238E27FC236}">
                <a16:creationId xmlns:a16="http://schemas.microsoft.com/office/drawing/2014/main" xmlns="" id="{11183614-20C2-4835-9939-B79B42D5B0EC}"/>
              </a:ext>
            </a:extLst>
          </p:cNvPr>
          <p:cNvSpPr txBox="1">
            <a:spLocks/>
          </p:cNvSpPr>
          <p:nvPr/>
        </p:nvSpPr>
        <p:spPr>
          <a:xfrm>
            <a:off x="0" y="0"/>
            <a:ext cx="12192000" cy="87625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3600" b="1" kern="1200">
                <a:solidFill>
                  <a:srgbClr val="382873"/>
                </a:solidFill>
                <a:latin typeface="Cambria" panose="02040503050406030204" pitchFamily="18" charset="0"/>
                <a:ea typeface="Cambria" panose="02040503050406030204" pitchFamily="18" charset="0"/>
                <a:cs typeface="+mj-cs"/>
              </a:defRPr>
            </a:lvl1pPr>
          </a:lstStyle>
          <a:p>
            <a:r>
              <a:rPr lang="en-US" dirty="0"/>
              <a:t>ICT Devices (4/9)</a:t>
            </a:r>
          </a:p>
        </p:txBody>
      </p:sp>
      <p:pic>
        <p:nvPicPr>
          <p:cNvPr id="8" name="Picture 7" descr="A telephone on a desk&#10;&#10;Description automatically generated">
            <a:extLst>
              <a:ext uri="{FF2B5EF4-FFF2-40B4-BE49-F238E27FC236}">
                <a16:creationId xmlns:a16="http://schemas.microsoft.com/office/drawing/2014/main" xmlns="" id="{0FF0C3AF-56DD-4703-9E93-7EECBA60E3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34389" y="336340"/>
            <a:ext cx="3699157" cy="2550698"/>
          </a:xfrm>
          <a:prstGeom prst="rect">
            <a:avLst/>
          </a:prstGeom>
        </p:spPr>
      </p:pic>
      <p:pic>
        <p:nvPicPr>
          <p:cNvPr id="10" name="Picture 9" descr="A close up of electronics&#10;&#10;Description automatically generated">
            <a:extLst>
              <a:ext uri="{FF2B5EF4-FFF2-40B4-BE49-F238E27FC236}">
                <a16:creationId xmlns:a16="http://schemas.microsoft.com/office/drawing/2014/main" xmlns="" id="{763FCF90-9CF8-4CBE-95F5-57D9EF4A7DC3}"/>
              </a:ext>
            </a:extLst>
          </p:cNvPr>
          <p:cNvPicPr>
            <a:picLocks noChangeAspect="1"/>
          </p:cNvPicPr>
          <p:nvPr/>
        </p:nvPicPr>
        <p:blipFill rotWithShape="1">
          <a:blip r:embed="rId4">
            <a:extLst>
              <a:ext uri="{28A0092B-C50C-407E-A947-70E740481C1C}">
                <a14:useLocalDpi xmlns:a14="http://schemas.microsoft.com/office/drawing/2010/main" val="0"/>
              </a:ext>
            </a:extLst>
          </a:blip>
          <a:srcRect l="9629" t="4359" r="7998" b="5961"/>
          <a:stretch/>
        </p:blipFill>
        <p:spPr>
          <a:xfrm>
            <a:off x="7849454" y="2856216"/>
            <a:ext cx="4171769" cy="3164440"/>
          </a:xfrm>
          <a:prstGeom prst="rect">
            <a:avLst/>
          </a:prstGeom>
        </p:spPr>
      </p:pic>
    </p:spTree>
    <p:extLst>
      <p:ext uri="{BB962C8B-B14F-4D97-AF65-F5344CB8AC3E}">
        <p14:creationId xmlns:p14="http://schemas.microsoft.com/office/powerpoint/2010/main" val="27314670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463447DF-5CE0-6849-A7D5-F069C162E5DF}"/>
              </a:ext>
            </a:extLst>
          </p:cNvPr>
          <p:cNvSpPr>
            <a:spLocks noGrp="1"/>
          </p:cNvSpPr>
          <p:nvPr>
            <p:ph type="sldNum" sz="quarter" idx="4"/>
          </p:nvPr>
        </p:nvSpPr>
        <p:spPr/>
        <p:txBody>
          <a:bodyPr/>
          <a:lstStyle/>
          <a:p>
            <a:fld id="{5A54F868-F828-472F-BCFA-81EF005179B6}" type="slidenum">
              <a:rPr lang="en-GB" smtClean="0"/>
              <a:pPr/>
              <a:t>14</a:t>
            </a:fld>
            <a:endParaRPr lang="en-GB" dirty="0"/>
          </a:p>
        </p:txBody>
      </p:sp>
      <p:sp>
        <p:nvSpPr>
          <p:cNvPr id="3" name="Content Placeholder 2">
            <a:extLst>
              <a:ext uri="{FF2B5EF4-FFF2-40B4-BE49-F238E27FC236}">
                <a16:creationId xmlns:a16="http://schemas.microsoft.com/office/drawing/2014/main" xmlns="" id="{1A27B4F5-30B2-C547-A484-840A68ECB3E5}"/>
              </a:ext>
            </a:extLst>
          </p:cNvPr>
          <p:cNvSpPr>
            <a:spLocks noGrp="1"/>
          </p:cNvSpPr>
          <p:nvPr>
            <p:ph idx="1"/>
          </p:nvPr>
        </p:nvSpPr>
        <p:spPr>
          <a:xfrm>
            <a:off x="226243" y="816045"/>
            <a:ext cx="7088958" cy="5297698"/>
          </a:xfrm>
        </p:spPr>
        <p:txBody>
          <a:bodyPr>
            <a:noAutofit/>
          </a:bodyPr>
          <a:lstStyle/>
          <a:p>
            <a:pPr marL="0" indent="0">
              <a:buNone/>
            </a:pPr>
            <a:r>
              <a:rPr lang="en-GB" sz="3600" b="1" dirty="0">
                <a:solidFill>
                  <a:srgbClr val="002060"/>
                </a:solidFill>
              </a:rPr>
              <a:t>5. Tablet</a:t>
            </a:r>
            <a:r>
              <a:rPr lang="en-GB" sz="3600" dirty="0">
                <a:solidFill>
                  <a:srgbClr val="002060"/>
                </a:solidFill>
              </a:rPr>
              <a:t> </a:t>
            </a:r>
          </a:p>
          <a:p>
            <a:r>
              <a:rPr lang="en-GB" sz="3200" dirty="0"/>
              <a:t>A tablet is a wireless touch screen personal computer (PC) that is smaller than a laptop which is also referred to as a notebook but larger than a smartphone. </a:t>
            </a:r>
          </a:p>
          <a:p>
            <a:endParaRPr lang="en-GB" sz="1600" dirty="0"/>
          </a:p>
          <a:p>
            <a:r>
              <a:rPr lang="en-US" sz="3200" dirty="0"/>
              <a:t>It also uses the touchscreen as its input device (digital input) unlike the laptop that has a keyboard as its input device (physical input)</a:t>
            </a:r>
            <a:endParaRPr lang="en-GB" sz="3200" dirty="0"/>
          </a:p>
          <a:p>
            <a:pPr marL="0" indent="0">
              <a:buNone/>
            </a:pPr>
            <a:endParaRPr lang="en-GB" sz="3600" dirty="0"/>
          </a:p>
        </p:txBody>
      </p:sp>
      <p:sp>
        <p:nvSpPr>
          <p:cNvPr id="4" name="Titel 1">
            <a:extLst>
              <a:ext uri="{FF2B5EF4-FFF2-40B4-BE49-F238E27FC236}">
                <a16:creationId xmlns:a16="http://schemas.microsoft.com/office/drawing/2014/main" xmlns="" id="{DC0479A2-2F53-EE49-8F15-4AFC07A5CBA4}"/>
              </a:ext>
            </a:extLst>
          </p:cNvPr>
          <p:cNvSpPr txBox="1">
            <a:spLocks/>
          </p:cNvSpPr>
          <p:nvPr/>
        </p:nvSpPr>
        <p:spPr>
          <a:xfrm>
            <a:off x="0" y="82590"/>
            <a:ext cx="12192000" cy="876253"/>
          </a:xfrm>
          <a:prstGeom prst="rect">
            <a:avLst/>
          </a:prstGeom>
        </p:spPr>
        <p:txBody>
          <a:bodyPr/>
          <a:lstStyle>
            <a:lvl1pPr algn="ctr" defTabSz="914400" rtl="0" eaLnBrk="1" latinLnBrk="0" hangingPunct="1">
              <a:lnSpc>
                <a:spcPct val="90000"/>
              </a:lnSpc>
              <a:spcBef>
                <a:spcPct val="0"/>
              </a:spcBef>
              <a:buNone/>
              <a:defRPr sz="3600" b="1" kern="1200">
                <a:solidFill>
                  <a:srgbClr val="382873"/>
                </a:solidFill>
                <a:latin typeface="Cambria" panose="02040503050406030204" pitchFamily="18" charset="0"/>
                <a:ea typeface="Cambria" panose="02040503050406030204" pitchFamily="18" charset="0"/>
                <a:cs typeface="+mj-cs"/>
              </a:defRPr>
            </a:lvl1pPr>
          </a:lstStyle>
          <a:p>
            <a:endParaRPr lang="en-GB" sz="4000" dirty="0"/>
          </a:p>
        </p:txBody>
      </p:sp>
      <p:sp>
        <p:nvSpPr>
          <p:cNvPr id="6" name="TextBox 5">
            <a:extLst>
              <a:ext uri="{FF2B5EF4-FFF2-40B4-BE49-F238E27FC236}">
                <a16:creationId xmlns:a16="http://schemas.microsoft.com/office/drawing/2014/main" xmlns="" id="{DF678AF6-74E4-4E9A-B323-78E6BDC41A64}"/>
              </a:ext>
            </a:extLst>
          </p:cNvPr>
          <p:cNvSpPr txBox="1"/>
          <p:nvPr/>
        </p:nvSpPr>
        <p:spPr>
          <a:xfrm>
            <a:off x="9616611" y="6136124"/>
            <a:ext cx="2575389" cy="646331"/>
          </a:xfrm>
          <a:prstGeom prst="rect">
            <a:avLst/>
          </a:prstGeom>
          <a:solidFill>
            <a:srgbClr val="382873"/>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Population and Housing Census 2021</a:t>
            </a:r>
            <a:endParaRPr kumimoji="0" lang="x-non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3">
            <a:extLst>
              <a:ext uri="{FF2B5EF4-FFF2-40B4-BE49-F238E27FC236}">
                <a16:creationId xmlns:a16="http://schemas.microsoft.com/office/drawing/2014/main" xmlns="" id="{11183614-20C2-4835-9939-B79B42D5B0EC}"/>
              </a:ext>
            </a:extLst>
          </p:cNvPr>
          <p:cNvSpPr txBox="1">
            <a:spLocks/>
          </p:cNvSpPr>
          <p:nvPr/>
        </p:nvSpPr>
        <p:spPr>
          <a:xfrm>
            <a:off x="0" y="0"/>
            <a:ext cx="12192000" cy="87625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3600" b="1" kern="1200">
                <a:solidFill>
                  <a:srgbClr val="382873"/>
                </a:solidFill>
                <a:latin typeface="Cambria" panose="02040503050406030204" pitchFamily="18" charset="0"/>
                <a:ea typeface="Cambria" panose="02040503050406030204" pitchFamily="18" charset="0"/>
                <a:cs typeface="+mj-cs"/>
              </a:defRPr>
            </a:lvl1pPr>
          </a:lstStyle>
          <a:p>
            <a:r>
              <a:rPr lang="en-US" dirty="0"/>
              <a:t>ICT Devices (5/9)</a:t>
            </a:r>
          </a:p>
        </p:txBody>
      </p:sp>
      <p:pic>
        <p:nvPicPr>
          <p:cNvPr id="9" name="Picture 8" descr="A picture containing indoor, table, sitting, computer&#10;&#10;Description automatically generated">
            <a:extLst>
              <a:ext uri="{FF2B5EF4-FFF2-40B4-BE49-F238E27FC236}">
                <a16:creationId xmlns:a16="http://schemas.microsoft.com/office/drawing/2014/main" xmlns="" id="{F71A9A14-C096-4CFA-841A-272317E80A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85621" y="1150705"/>
            <a:ext cx="4684346" cy="3696717"/>
          </a:xfrm>
          <a:prstGeom prst="rect">
            <a:avLst/>
          </a:prstGeom>
        </p:spPr>
      </p:pic>
    </p:spTree>
    <p:extLst>
      <p:ext uri="{BB962C8B-B14F-4D97-AF65-F5344CB8AC3E}">
        <p14:creationId xmlns:p14="http://schemas.microsoft.com/office/powerpoint/2010/main" val="41021524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463447DF-5CE0-6849-A7D5-F069C162E5DF}"/>
              </a:ext>
            </a:extLst>
          </p:cNvPr>
          <p:cNvSpPr>
            <a:spLocks noGrp="1"/>
          </p:cNvSpPr>
          <p:nvPr>
            <p:ph type="sldNum" sz="quarter" idx="4"/>
          </p:nvPr>
        </p:nvSpPr>
        <p:spPr/>
        <p:txBody>
          <a:bodyPr/>
          <a:lstStyle/>
          <a:p>
            <a:fld id="{5A54F868-F828-472F-BCFA-81EF005179B6}" type="slidenum">
              <a:rPr lang="en-GB" smtClean="0"/>
              <a:pPr/>
              <a:t>15</a:t>
            </a:fld>
            <a:endParaRPr lang="en-GB" dirty="0"/>
          </a:p>
        </p:txBody>
      </p:sp>
      <p:sp>
        <p:nvSpPr>
          <p:cNvPr id="3" name="Content Placeholder 2">
            <a:extLst>
              <a:ext uri="{FF2B5EF4-FFF2-40B4-BE49-F238E27FC236}">
                <a16:creationId xmlns:a16="http://schemas.microsoft.com/office/drawing/2014/main" xmlns="" id="{1A27B4F5-30B2-C547-A484-840A68ECB3E5}"/>
              </a:ext>
            </a:extLst>
          </p:cNvPr>
          <p:cNvSpPr>
            <a:spLocks noGrp="1"/>
          </p:cNvSpPr>
          <p:nvPr>
            <p:ph idx="1"/>
          </p:nvPr>
        </p:nvSpPr>
        <p:spPr>
          <a:xfrm>
            <a:off x="0" y="816045"/>
            <a:ext cx="6604000" cy="5297698"/>
          </a:xfrm>
        </p:spPr>
        <p:txBody>
          <a:bodyPr>
            <a:noAutofit/>
          </a:bodyPr>
          <a:lstStyle/>
          <a:p>
            <a:pPr marL="0" indent="0">
              <a:buNone/>
            </a:pPr>
            <a:r>
              <a:rPr lang="en-GB" sz="3600" b="1" dirty="0">
                <a:solidFill>
                  <a:srgbClr val="002060"/>
                </a:solidFill>
              </a:rPr>
              <a:t>6. Laptop</a:t>
            </a:r>
            <a:endParaRPr lang="en-GB" sz="3600" dirty="0">
              <a:solidFill>
                <a:srgbClr val="002060"/>
              </a:solidFill>
            </a:endParaRPr>
          </a:p>
          <a:p>
            <a:r>
              <a:rPr lang="en-GB" sz="3600" dirty="0"/>
              <a:t>A laptop is a computer designed for portability, and it is most often used when space is limited and can be powered by a battery.</a:t>
            </a:r>
          </a:p>
          <a:p>
            <a:endParaRPr lang="en-GB" sz="3600" dirty="0"/>
          </a:p>
          <a:p>
            <a:r>
              <a:rPr lang="en-GB" sz="3600" dirty="0"/>
              <a:t>It is sometimes called notebook. </a:t>
            </a:r>
          </a:p>
          <a:p>
            <a:pPr marL="0" indent="0">
              <a:buNone/>
            </a:pPr>
            <a:endParaRPr lang="en-GB" sz="3600" dirty="0"/>
          </a:p>
        </p:txBody>
      </p:sp>
      <p:sp>
        <p:nvSpPr>
          <p:cNvPr id="4" name="Titel 1">
            <a:extLst>
              <a:ext uri="{FF2B5EF4-FFF2-40B4-BE49-F238E27FC236}">
                <a16:creationId xmlns:a16="http://schemas.microsoft.com/office/drawing/2014/main" xmlns="" id="{DC0479A2-2F53-EE49-8F15-4AFC07A5CBA4}"/>
              </a:ext>
            </a:extLst>
          </p:cNvPr>
          <p:cNvSpPr txBox="1">
            <a:spLocks/>
          </p:cNvSpPr>
          <p:nvPr/>
        </p:nvSpPr>
        <p:spPr>
          <a:xfrm>
            <a:off x="0" y="82590"/>
            <a:ext cx="12192000" cy="876253"/>
          </a:xfrm>
          <a:prstGeom prst="rect">
            <a:avLst/>
          </a:prstGeom>
        </p:spPr>
        <p:txBody>
          <a:bodyPr/>
          <a:lstStyle>
            <a:lvl1pPr algn="ctr" defTabSz="914400" rtl="0" eaLnBrk="1" latinLnBrk="0" hangingPunct="1">
              <a:lnSpc>
                <a:spcPct val="90000"/>
              </a:lnSpc>
              <a:spcBef>
                <a:spcPct val="0"/>
              </a:spcBef>
              <a:buNone/>
              <a:defRPr sz="3600" b="1" kern="1200">
                <a:solidFill>
                  <a:srgbClr val="382873"/>
                </a:solidFill>
                <a:latin typeface="Cambria" panose="02040503050406030204" pitchFamily="18" charset="0"/>
                <a:ea typeface="Cambria" panose="02040503050406030204" pitchFamily="18" charset="0"/>
                <a:cs typeface="+mj-cs"/>
              </a:defRPr>
            </a:lvl1pPr>
          </a:lstStyle>
          <a:p>
            <a:endParaRPr lang="en-GB" sz="4000" dirty="0"/>
          </a:p>
        </p:txBody>
      </p:sp>
      <p:sp>
        <p:nvSpPr>
          <p:cNvPr id="6" name="TextBox 5">
            <a:extLst>
              <a:ext uri="{FF2B5EF4-FFF2-40B4-BE49-F238E27FC236}">
                <a16:creationId xmlns:a16="http://schemas.microsoft.com/office/drawing/2014/main" xmlns="" id="{DF678AF6-74E4-4E9A-B323-78E6BDC41A64}"/>
              </a:ext>
            </a:extLst>
          </p:cNvPr>
          <p:cNvSpPr txBox="1"/>
          <p:nvPr/>
        </p:nvSpPr>
        <p:spPr>
          <a:xfrm>
            <a:off x="9616611" y="6136124"/>
            <a:ext cx="2575389" cy="646331"/>
          </a:xfrm>
          <a:prstGeom prst="rect">
            <a:avLst/>
          </a:prstGeom>
          <a:solidFill>
            <a:srgbClr val="382873"/>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Population and Housing Census 2021</a:t>
            </a:r>
            <a:endParaRPr kumimoji="0" lang="x-non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3">
            <a:extLst>
              <a:ext uri="{FF2B5EF4-FFF2-40B4-BE49-F238E27FC236}">
                <a16:creationId xmlns:a16="http://schemas.microsoft.com/office/drawing/2014/main" xmlns="" id="{11183614-20C2-4835-9939-B79B42D5B0EC}"/>
              </a:ext>
            </a:extLst>
          </p:cNvPr>
          <p:cNvSpPr txBox="1">
            <a:spLocks/>
          </p:cNvSpPr>
          <p:nvPr/>
        </p:nvSpPr>
        <p:spPr>
          <a:xfrm>
            <a:off x="0" y="0"/>
            <a:ext cx="12192000" cy="87625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3600" b="1" kern="1200">
                <a:solidFill>
                  <a:srgbClr val="382873"/>
                </a:solidFill>
                <a:latin typeface="Cambria" panose="02040503050406030204" pitchFamily="18" charset="0"/>
                <a:ea typeface="Cambria" panose="02040503050406030204" pitchFamily="18" charset="0"/>
                <a:cs typeface="+mj-cs"/>
              </a:defRPr>
            </a:lvl1pPr>
          </a:lstStyle>
          <a:p>
            <a:r>
              <a:rPr lang="en-US" dirty="0"/>
              <a:t>ICT Devices (6/9)</a:t>
            </a:r>
          </a:p>
        </p:txBody>
      </p:sp>
      <p:pic>
        <p:nvPicPr>
          <p:cNvPr id="8" name="Picture 7" descr="A computer&#10;&#10;Description automatically generated">
            <a:extLst>
              <a:ext uri="{FF2B5EF4-FFF2-40B4-BE49-F238E27FC236}">
                <a16:creationId xmlns:a16="http://schemas.microsoft.com/office/drawing/2014/main" xmlns="" id="{2BC724D1-29E2-4AD8-9D18-69D4B55E7659}"/>
              </a:ext>
            </a:extLst>
          </p:cNvPr>
          <p:cNvPicPr>
            <a:picLocks noChangeAspect="1"/>
          </p:cNvPicPr>
          <p:nvPr/>
        </p:nvPicPr>
        <p:blipFill rotWithShape="1">
          <a:blip r:embed="rId3">
            <a:extLst>
              <a:ext uri="{28A0092B-C50C-407E-A947-70E740481C1C}">
                <a14:useLocalDpi xmlns:a14="http://schemas.microsoft.com/office/drawing/2010/main" val="0"/>
              </a:ext>
            </a:extLst>
          </a:blip>
          <a:srcRect t="-198" b="2819"/>
          <a:stretch/>
        </p:blipFill>
        <p:spPr>
          <a:xfrm>
            <a:off x="7359267" y="639038"/>
            <a:ext cx="4483919" cy="2691179"/>
          </a:xfrm>
          <a:prstGeom prst="rect">
            <a:avLst/>
          </a:prstGeom>
        </p:spPr>
      </p:pic>
      <p:pic>
        <p:nvPicPr>
          <p:cNvPr id="10" name="Picture 9" descr="A close up of a computer&#10;&#10;Description automatically generated">
            <a:extLst>
              <a:ext uri="{FF2B5EF4-FFF2-40B4-BE49-F238E27FC236}">
                <a16:creationId xmlns:a16="http://schemas.microsoft.com/office/drawing/2014/main" xmlns="" id="{C29F193B-338C-4EEB-AE0C-B9BE0EF90A6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04782" y="3164177"/>
            <a:ext cx="2508470" cy="1741173"/>
          </a:xfrm>
          <a:prstGeom prst="rect">
            <a:avLst/>
          </a:prstGeom>
        </p:spPr>
      </p:pic>
      <p:pic>
        <p:nvPicPr>
          <p:cNvPr id="11" name="Picture 10" descr="A close up of a computer&#10;&#10;Description automatically generated">
            <a:extLst>
              <a:ext uri="{FF2B5EF4-FFF2-40B4-BE49-F238E27FC236}">
                <a16:creationId xmlns:a16="http://schemas.microsoft.com/office/drawing/2014/main" xmlns="" id="{B2D127F3-B95B-4934-BE75-574BC0A9183B}"/>
              </a:ext>
            </a:extLst>
          </p:cNvPr>
          <p:cNvPicPr>
            <a:picLocks noChangeAspect="1"/>
          </p:cNvPicPr>
          <p:nvPr/>
        </p:nvPicPr>
        <p:blipFill rotWithShape="1">
          <a:blip r:embed="rId5">
            <a:extLst>
              <a:ext uri="{28A0092B-C50C-407E-A947-70E740481C1C}">
                <a14:useLocalDpi xmlns:a14="http://schemas.microsoft.com/office/drawing/2010/main" val="0"/>
              </a:ext>
            </a:extLst>
          </a:blip>
          <a:srcRect l="22375" t="14473"/>
          <a:stretch/>
        </p:blipFill>
        <p:spPr>
          <a:xfrm>
            <a:off x="9199083" y="3429000"/>
            <a:ext cx="2821969" cy="1741173"/>
          </a:xfrm>
          <a:prstGeom prst="rect">
            <a:avLst/>
          </a:prstGeom>
        </p:spPr>
      </p:pic>
    </p:spTree>
    <p:extLst>
      <p:ext uri="{BB962C8B-B14F-4D97-AF65-F5344CB8AC3E}">
        <p14:creationId xmlns:p14="http://schemas.microsoft.com/office/powerpoint/2010/main" val="12334352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463447DF-5CE0-6849-A7D5-F069C162E5DF}"/>
              </a:ext>
            </a:extLst>
          </p:cNvPr>
          <p:cNvSpPr>
            <a:spLocks noGrp="1"/>
          </p:cNvSpPr>
          <p:nvPr>
            <p:ph type="sldNum" sz="quarter" idx="4"/>
          </p:nvPr>
        </p:nvSpPr>
        <p:spPr/>
        <p:txBody>
          <a:bodyPr/>
          <a:lstStyle/>
          <a:p>
            <a:fld id="{5A54F868-F828-472F-BCFA-81EF005179B6}" type="slidenum">
              <a:rPr lang="en-GB" smtClean="0"/>
              <a:pPr/>
              <a:t>16</a:t>
            </a:fld>
            <a:endParaRPr lang="en-GB" dirty="0"/>
          </a:p>
        </p:txBody>
      </p:sp>
      <p:sp>
        <p:nvSpPr>
          <p:cNvPr id="3" name="Content Placeholder 2">
            <a:extLst>
              <a:ext uri="{FF2B5EF4-FFF2-40B4-BE49-F238E27FC236}">
                <a16:creationId xmlns:a16="http://schemas.microsoft.com/office/drawing/2014/main" xmlns="" id="{1A27B4F5-30B2-C547-A484-840A68ECB3E5}"/>
              </a:ext>
            </a:extLst>
          </p:cNvPr>
          <p:cNvSpPr>
            <a:spLocks noGrp="1"/>
          </p:cNvSpPr>
          <p:nvPr>
            <p:ph idx="1"/>
          </p:nvPr>
        </p:nvSpPr>
        <p:spPr>
          <a:xfrm>
            <a:off x="414778" y="816045"/>
            <a:ext cx="5986021" cy="5297698"/>
          </a:xfrm>
        </p:spPr>
        <p:txBody>
          <a:bodyPr>
            <a:noAutofit/>
          </a:bodyPr>
          <a:lstStyle/>
          <a:p>
            <a:pPr marL="0" indent="0">
              <a:buNone/>
            </a:pPr>
            <a:r>
              <a:rPr lang="en-GB" sz="3600" b="1" dirty="0">
                <a:solidFill>
                  <a:srgbClr val="002060"/>
                </a:solidFill>
              </a:rPr>
              <a:t>7. Desktop Computer</a:t>
            </a:r>
            <a:r>
              <a:rPr lang="en-GB" sz="3600" dirty="0">
                <a:solidFill>
                  <a:srgbClr val="002060"/>
                </a:solidFill>
              </a:rPr>
              <a:t> </a:t>
            </a:r>
          </a:p>
          <a:p>
            <a:r>
              <a:rPr lang="en-GB" sz="3600" dirty="0"/>
              <a:t>A desktop computer is a personal computer designed for regular use at a single location, on a desk or table due to its size and power requirements.</a:t>
            </a:r>
          </a:p>
          <a:p>
            <a:pPr marL="0" indent="0">
              <a:buNone/>
            </a:pPr>
            <a:endParaRPr lang="en-GB" sz="3600" dirty="0"/>
          </a:p>
        </p:txBody>
      </p:sp>
      <p:sp>
        <p:nvSpPr>
          <p:cNvPr id="4" name="Titel 1">
            <a:extLst>
              <a:ext uri="{FF2B5EF4-FFF2-40B4-BE49-F238E27FC236}">
                <a16:creationId xmlns:a16="http://schemas.microsoft.com/office/drawing/2014/main" xmlns="" id="{DC0479A2-2F53-EE49-8F15-4AFC07A5CBA4}"/>
              </a:ext>
            </a:extLst>
          </p:cNvPr>
          <p:cNvSpPr txBox="1">
            <a:spLocks/>
          </p:cNvSpPr>
          <p:nvPr/>
        </p:nvSpPr>
        <p:spPr>
          <a:xfrm>
            <a:off x="0" y="82590"/>
            <a:ext cx="12192000" cy="876253"/>
          </a:xfrm>
          <a:prstGeom prst="rect">
            <a:avLst/>
          </a:prstGeom>
        </p:spPr>
        <p:txBody>
          <a:bodyPr/>
          <a:lstStyle>
            <a:lvl1pPr algn="ctr" defTabSz="914400" rtl="0" eaLnBrk="1" latinLnBrk="0" hangingPunct="1">
              <a:lnSpc>
                <a:spcPct val="90000"/>
              </a:lnSpc>
              <a:spcBef>
                <a:spcPct val="0"/>
              </a:spcBef>
              <a:buNone/>
              <a:defRPr sz="3600" b="1" kern="1200">
                <a:solidFill>
                  <a:srgbClr val="382873"/>
                </a:solidFill>
                <a:latin typeface="Cambria" panose="02040503050406030204" pitchFamily="18" charset="0"/>
                <a:ea typeface="Cambria" panose="02040503050406030204" pitchFamily="18" charset="0"/>
                <a:cs typeface="+mj-cs"/>
              </a:defRPr>
            </a:lvl1pPr>
          </a:lstStyle>
          <a:p>
            <a:endParaRPr lang="en-GB" sz="4000" dirty="0"/>
          </a:p>
        </p:txBody>
      </p:sp>
      <p:sp>
        <p:nvSpPr>
          <p:cNvPr id="6" name="TextBox 5">
            <a:extLst>
              <a:ext uri="{FF2B5EF4-FFF2-40B4-BE49-F238E27FC236}">
                <a16:creationId xmlns:a16="http://schemas.microsoft.com/office/drawing/2014/main" xmlns="" id="{DF678AF6-74E4-4E9A-B323-78E6BDC41A64}"/>
              </a:ext>
            </a:extLst>
          </p:cNvPr>
          <p:cNvSpPr txBox="1"/>
          <p:nvPr/>
        </p:nvSpPr>
        <p:spPr>
          <a:xfrm>
            <a:off x="9616611" y="6136124"/>
            <a:ext cx="2575389" cy="646331"/>
          </a:xfrm>
          <a:prstGeom prst="rect">
            <a:avLst/>
          </a:prstGeom>
          <a:solidFill>
            <a:srgbClr val="382873"/>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Population and Housing Census 2021</a:t>
            </a:r>
            <a:endParaRPr kumimoji="0" lang="x-non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3">
            <a:extLst>
              <a:ext uri="{FF2B5EF4-FFF2-40B4-BE49-F238E27FC236}">
                <a16:creationId xmlns:a16="http://schemas.microsoft.com/office/drawing/2014/main" xmlns="" id="{11183614-20C2-4835-9939-B79B42D5B0EC}"/>
              </a:ext>
            </a:extLst>
          </p:cNvPr>
          <p:cNvSpPr txBox="1">
            <a:spLocks/>
          </p:cNvSpPr>
          <p:nvPr/>
        </p:nvSpPr>
        <p:spPr>
          <a:xfrm>
            <a:off x="0" y="0"/>
            <a:ext cx="12192000" cy="87625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3600" b="1" kern="1200">
                <a:solidFill>
                  <a:srgbClr val="382873"/>
                </a:solidFill>
                <a:latin typeface="Cambria" panose="02040503050406030204" pitchFamily="18" charset="0"/>
                <a:ea typeface="Cambria" panose="02040503050406030204" pitchFamily="18" charset="0"/>
                <a:cs typeface="+mj-cs"/>
              </a:defRPr>
            </a:lvl1pPr>
          </a:lstStyle>
          <a:p>
            <a:r>
              <a:rPr lang="en-US" dirty="0"/>
              <a:t>ICT Devices (7/9)</a:t>
            </a:r>
          </a:p>
        </p:txBody>
      </p:sp>
      <p:pic>
        <p:nvPicPr>
          <p:cNvPr id="12" name="Picture 11" descr="A desktop computer monitor sitting on top of a desk&#10;&#10;Description automatically generated">
            <a:extLst>
              <a:ext uri="{FF2B5EF4-FFF2-40B4-BE49-F238E27FC236}">
                <a16:creationId xmlns:a16="http://schemas.microsoft.com/office/drawing/2014/main" xmlns="" id="{4B0AB02E-9D48-4383-9598-D020A97314C2}"/>
              </a:ext>
            </a:extLst>
          </p:cNvPr>
          <p:cNvPicPr>
            <a:picLocks noChangeAspect="1"/>
          </p:cNvPicPr>
          <p:nvPr/>
        </p:nvPicPr>
        <p:blipFill rotWithShape="1">
          <a:blip r:embed="rId3">
            <a:extLst>
              <a:ext uri="{28A0092B-C50C-407E-A947-70E740481C1C}">
                <a14:useLocalDpi xmlns:a14="http://schemas.microsoft.com/office/drawing/2010/main" val="0"/>
              </a:ext>
            </a:extLst>
          </a:blip>
          <a:srcRect l="-476" t="3816" b="10297"/>
          <a:stretch/>
        </p:blipFill>
        <p:spPr>
          <a:xfrm>
            <a:off x="7693167" y="141161"/>
            <a:ext cx="4001486" cy="3009665"/>
          </a:xfrm>
          <a:prstGeom prst="rect">
            <a:avLst/>
          </a:prstGeom>
        </p:spPr>
      </p:pic>
      <p:pic>
        <p:nvPicPr>
          <p:cNvPr id="13" name="Content Placeholder 4" descr="Image result for images of Computer"/>
          <p:cNvPicPr>
            <a:picLocks/>
          </p:cNvPicPr>
          <p:nvPr/>
        </p:nvPicPr>
        <p:blipFill rotWithShape="1">
          <a:blip r:embed="rId4">
            <a:extLst>
              <a:ext uri="{28A0092B-C50C-407E-A947-70E740481C1C}">
                <a14:useLocalDpi xmlns:a14="http://schemas.microsoft.com/office/drawing/2010/main" val="0"/>
              </a:ext>
            </a:extLst>
          </a:blip>
          <a:srcRect l="6667" t="11056" r="5760" b="17099"/>
          <a:stretch/>
        </p:blipFill>
        <p:spPr bwMode="auto">
          <a:xfrm>
            <a:off x="7610292" y="3283030"/>
            <a:ext cx="4001486" cy="2497822"/>
          </a:xfrm>
          <a:prstGeom prst="rect">
            <a:avLst/>
          </a:prstGeom>
          <a:noFill/>
          <a:ln>
            <a:noFill/>
          </a:ln>
        </p:spPr>
      </p:pic>
    </p:spTree>
    <p:extLst>
      <p:ext uri="{BB962C8B-B14F-4D97-AF65-F5344CB8AC3E}">
        <p14:creationId xmlns:p14="http://schemas.microsoft.com/office/powerpoint/2010/main" val="12966799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463447DF-5CE0-6849-A7D5-F069C162E5DF}"/>
              </a:ext>
            </a:extLst>
          </p:cNvPr>
          <p:cNvSpPr>
            <a:spLocks noGrp="1"/>
          </p:cNvSpPr>
          <p:nvPr>
            <p:ph type="sldNum" sz="quarter" idx="4"/>
          </p:nvPr>
        </p:nvSpPr>
        <p:spPr/>
        <p:txBody>
          <a:bodyPr/>
          <a:lstStyle/>
          <a:p>
            <a:fld id="{5A54F868-F828-472F-BCFA-81EF005179B6}" type="slidenum">
              <a:rPr lang="en-GB" smtClean="0"/>
              <a:pPr/>
              <a:t>17</a:t>
            </a:fld>
            <a:endParaRPr lang="en-GB" dirty="0"/>
          </a:p>
        </p:txBody>
      </p:sp>
      <p:sp>
        <p:nvSpPr>
          <p:cNvPr id="3" name="Content Placeholder 2">
            <a:extLst>
              <a:ext uri="{FF2B5EF4-FFF2-40B4-BE49-F238E27FC236}">
                <a16:creationId xmlns:a16="http://schemas.microsoft.com/office/drawing/2014/main" xmlns="" id="{1A27B4F5-30B2-C547-A484-840A68ECB3E5}"/>
              </a:ext>
            </a:extLst>
          </p:cNvPr>
          <p:cNvSpPr>
            <a:spLocks noGrp="1"/>
          </p:cNvSpPr>
          <p:nvPr>
            <p:ph idx="1"/>
          </p:nvPr>
        </p:nvSpPr>
        <p:spPr>
          <a:xfrm>
            <a:off x="433632" y="816045"/>
            <a:ext cx="5967167" cy="5297698"/>
          </a:xfrm>
        </p:spPr>
        <p:txBody>
          <a:bodyPr>
            <a:noAutofit/>
          </a:bodyPr>
          <a:lstStyle/>
          <a:p>
            <a:pPr marL="0" indent="0">
              <a:buNone/>
            </a:pPr>
            <a:r>
              <a:rPr lang="en-GB" sz="3600" b="1" dirty="0">
                <a:solidFill>
                  <a:srgbClr val="002060"/>
                </a:solidFill>
              </a:rPr>
              <a:t>8. Radio</a:t>
            </a:r>
            <a:endParaRPr lang="en-GB" sz="3600" dirty="0">
              <a:solidFill>
                <a:srgbClr val="002060"/>
              </a:solidFill>
            </a:endParaRPr>
          </a:p>
          <a:p>
            <a:pPr marL="0" indent="0">
              <a:buNone/>
            </a:pPr>
            <a:r>
              <a:rPr lang="en-GB" sz="3600" dirty="0"/>
              <a:t> Radio, also known as a radio receiver or wireless set is an electronic device that receives radio waves and converts into a usable form (audio). It is used with an antenna.</a:t>
            </a:r>
          </a:p>
          <a:p>
            <a:pPr marL="0" indent="0">
              <a:buNone/>
            </a:pPr>
            <a:endParaRPr lang="en-GB" sz="3600" dirty="0"/>
          </a:p>
        </p:txBody>
      </p:sp>
      <p:sp>
        <p:nvSpPr>
          <p:cNvPr id="4" name="Titel 1">
            <a:extLst>
              <a:ext uri="{FF2B5EF4-FFF2-40B4-BE49-F238E27FC236}">
                <a16:creationId xmlns:a16="http://schemas.microsoft.com/office/drawing/2014/main" xmlns="" id="{DC0479A2-2F53-EE49-8F15-4AFC07A5CBA4}"/>
              </a:ext>
            </a:extLst>
          </p:cNvPr>
          <p:cNvSpPr txBox="1">
            <a:spLocks/>
          </p:cNvSpPr>
          <p:nvPr/>
        </p:nvSpPr>
        <p:spPr>
          <a:xfrm>
            <a:off x="0" y="82590"/>
            <a:ext cx="12192000" cy="876253"/>
          </a:xfrm>
          <a:prstGeom prst="rect">
            <a:avLst/>
          </a:prstGeom>
        </p:spPr>
        <p:txBody>
          <a:bodyPr/>
          <a:lstStyle>
            <a:lvl1pPr algn="ctr" defTabSz="914400" rtl="0" eaLnBrk="1" latinLnBrk="0" hangingPunct="1">
              <a:lnSpc>
                <a:spcPct val="90000"/>
              </a:lnSpc>
              <a:spcBef>
                <a:spcPct val="0"/>
              </a:spcBef>
              <a:buNone/>
              <a:defRPr sz="3600" b="1" kern="1200">
                <a:solidFill>
                  <a:srgbClr val="382873"/>
                </a:solidFill>
                <a:latin typeface="Cambria" panose="02040503050406030204" pitchFamily="18" charset="0"/>
                <a:ea typeface="Cambria" panose="02040503050406030204" pitchFamily="18" charset="0"/>
                <a:cs typeface="+mj-cs"/>
              </a:defRPr>
            </a:lvl1pPr>
          </a:lstStyle>
          <a:p>
            <a:endParaRPr lang="en-GB" sz="4000" dirty="0"/>
          </a:p>
        </p:txBody>
      </p:sp>
      <p:sp>
        <p:nvSpPr>
          <p:cNvPr id="6" name="TextBox 5">
            <a:extLst>
              <a:ext uri="{FF2B5EF4-FFF2-40B4-BE49-F238E27FC236}">
                <a16:creationId xmlns:a16="http://schemas.microsoft.com/office/drawing/2014/main" xmlns="" id="{DF678AF6-74E4-4E9A-B323-78E6BDC41A64}"/>
              </a:ext>
            </a:extLst>
          </p:cNvPr>
          <p:cNvSpPr txBox="1"/>
          <p:nvPr/>
        </p:nvSpPr>
        <p:spPr>
          <a:xfrm>
            <a:off x="9616611" y="6136124"/>
            <a:ext cx="2575389" cy="646331"/>
          </a:xfrm>
          <a:prstGeom prst="rect">
            <a:avLst/>
          </a:prstGeom>
          <a:solidFill>
            <a:srgbClr val="382873"/>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Population and Housing Census 2021</a:t>
            </a:r>
            <a:endParaRPr kumimoji="0" lang="x-non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3">
            <a:extLst>
              <a:ext uri="{FF2B5EF4-FFF2-40B4-BE49-F238E27FC236}">
                <a16:creationId xmlns:a16="http://schemas.microsoft.com/office/drawing/2014/main" xmlns="" id="{11183614-20C2-4835-9939-B79B42D5B0EC}"/>
              </a:ext>
            </a:extLst>
          </p:cNvPr>
          <p:cNvSpPr txBox="1">
            <a:spLocks/>
          </p:cNvSpPr>
          <p:nvPr/>
        </p:nvSpPr>
        <p:spPr>
          <a:xfrm>
            <a:off x="0" y="0"/>
            <a:ext cx="12192000" cy="87625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3600" b="1" kern="1200">
                <a:solidFill>
                  <a:srgbClr val="382873"/>
                </a:solidFill>
                <a:latin typeface="Cambria" panose="02040503050406030204" pitchFamily="18" charset="0"/>
                <a:ea typeface="Cambria" panose="02040503050406030204" pitchFamily="18" charset="0"/>
                <a:cs typeface="+mj-cs"/>
              </a:defRPr>
            </a:lvl1pPr>
          </a:lstStyle>
          <a:p>
            <a:r>
              <a:rPr lang="en-US" dirty="0"/>
              <a:t>ICT Devices (8/9)</a:t>
            </a:r>
          </a:p>
        </p:txBody>
      </p:sp>
      <p:sp>
        <p:nvSpPr>
          <p:cNvPr id="9" name="Rectangle 8">
            <a:extLst>
              <a:ext uri="{FF2B5EF4-FFF2-40B4-BE49-F238E27FC236}">
                <a16:creationId xmlns:a16="http://schemas.microsoft.com/office/drawing/2014/main" xmlns="" id="{00B2891E-442E-40BA-B3C7-E7BE7C8347A8}"/>
              </a:ext>
            </a:extLst>
          </p:cNvPr>
          <p:cNvSpPr/>
          <p:nvPr/>
        </p:nvSpPr>
        <p:spPr>
          <a:xfrm>
            <a:off x="8734955" y="358437"/>
            <a:ext cx="1523173" cy="523220"/>
          </a:xfrm>
          <a:prstGeom prst="rect">
            <a:avLst/>
          </a:prstGeom>
          <a:noFill/>
        </p:spPr>
        <p:txBody>
          <a:bodyPr wrap="square" lIns="91440" tIns="45720" rIns="91440" bIns="45720">
            <a:spAutoFit/>
          </a:bodyPr>
          <a:lstStyle/>
          <a:p>
            <a:pPr algn="ctr"/>
            <a:r>
              <a:rPr lang="en-US" sz="28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Analog</a:t>
            </a:r>
          </a:p>
        </p:txBody>
      </p:sp>
      <p:pic>
        <p:nvPicPr>
          <p:cNvPr id="10" name="Picture 9" descr="A close up of a speaker&#10;&#10;Description automatically generated">
            <a:extLst>
              <a:ext uri="{FF2B5EF4-FFF2-40B4-BE49-F238E27FC236}">
                <a16:creationId xmlns:a16="http://schemas.microsoft.com/office/drawing/2014/main" xmlns="" id="{C9946A24-5BD5-4448-984F-2B7927DE189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8634"/>
          <a:stretch/>
        </p:blipFill>
        <p:spPr>
          <a:xfrm>
            <a:off x="7195864" y="1034506"/>
            <a:ext cx="2312307" cy="1609543"/>
          </a:xfrm>
          <a:prstGeom prst="rect">
            <a:avLst/>
          </a:prstGeom>
        </p:spPr>
      </p:pic>
      <p:pic>
        <p:nvPicPr>
          <p:cNvPr id="11" name="Picture 10" descr="A clock sits at the camera&#10;&#10;Description automatically generated">
            <a:extLst>
              <a:ext uri="{FF2B5EF4-FFF2-40B4-BE49-F238E27FC236}">
                <a16:creationId xmlns:a16="http://schemas.microsoft.com/office/drawing/2014/main" xmlns="" id="{A2119EFA-C0A5-44EF-862E-BF87EDFBD95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433" t="12152" b="13092"/>
          <a:stretch/>
        </p:blipFill>
        <p:spPr>
          <a:xfrm>
            <a:off x="9531027" y="791363"/>
            <a:ext cx="2417579" cy="1833539"/>
          </a:xfrm>
          <a:prstGeom prst="rect">
            <a:avLst/>
          </a:prstGeom>
        </p:spPr>
      </p:pic>
      <p:pic>
        <p:nvPicPr>
          <p:cNvPr id="14" name="Picture 13" descr="A picture containing monitor, microwave, oven, clock&#10;&#10;Description automatically generated">
            <a:extLst>
              <a:ext uri="{FF2B5EF4-FFF2-40B4-BE49-F238E27FC236}">
                <a16:creationId xmlns:a16="http://schemas.microsoft.com/office/drawing/2014/main" xmlns="" id="{EA2E307A-1767-4329-B8C4-DA04A072A893}"/>
              </a:ext>
            </a:extLst>
          </p:cNvPr>
          <p:cNvPicPr>
            <a:picLocks noChangeAspect="1"/>
          </p:cNvPicPr>
          <p:nvPr/>
        </p:nvPicPr>
        <p:blipFill rotWithShape="1">
          <a:blip r:embed="rId5">
            <a:extLst>
              <a:ext uri="{28A0092B-C50C-407E-A947-70E740481C1C}">
                <a14:useLocalDpi xmlns:a14="http://schemas.microsoft.com/office/drawing/2010/main" val="0"/>
              </a:ext>
            </a:extLst>
          </a:blip>
          <a:srcRect l="6325" t="14631" r="3540" b="18851"/>
          <a:stretch/>
        </p:blipFill>
        <p:spPr>
          <a:xfrm>
            <a:off x="7722823" y="2668971"/>
            <a:ext cx="3734717" cy="1135869"/>
          </a:xfrm>
          <a:prstGeom prst="rect">
            <a:avLst/>
          </a:prstGeom>
        </p:spPr>
      </p:pic>
      <p:pic>
        <p:nvPicPr>
          <p:cNvPr id="15" name="Picture 14" descr="A picture containing indoor, clock, monitor, sitting&#10;&#10;Description automatically generated">
            <a:extLst>
              <a:ext uri="{FF2B5EF4-FFF2-40B4-BE49-F238E27FC236}">
                <a16:creationId xmlns:a16="http://schemas.microsoft.com/office/drawing/2014/main" xmlns="" id="{D95327F4-9838-4482-844C-E7A6685A38D7}"/>
              </a:ext>
            </a:extLst>
          </p:cNvPr>
          <p:cNvPicPr>
            <a:picLocks noChangeAspect="1"/>
          </p:cNvPicPr>
          <p:nvPr/>
        </p:nvPicPr>
        <p:blipFill rotWithShape="1">
          <a:blip r:embed="rId6">
            <a:extLst>
              <a:ext uri="{28A0092B-C50C-407E-A947-70E740481C1C}">
                <a14:useLocalDpi xmlns:a14="http://schemas.microsoft.com/office/drawing/2010/main" val="0"/>
              </a:ext>
            </a:extLst>
          </a:blip>
          <a:srcRect r="4720" b="14036"/>
          <a:stretch/>
        </p:blipFill>
        <p:spPr>
          <a:xfrm>
            <a:off x="5938094" y="4022653"/>
            <a:ext cx="3558448" cy="1975206"/>
          </a:xfrm>
          <a:prstGeom prst="rect">
            <a:avLst/>
          </a:prstGeom>
        </p:spPr>
      </p:pic>
      <p:pic>
        <p:nvPicPr>
          <p:cNvPr id="16" name="Picture 15" descr="A clock mounted to the monitor&#10;&#10;Description automatically generated">
            <a:extLst>
              <a:ext uri="{FF2B5EF4-FFF2-40B4-BE49-F238E27FC236}">
                <a16:creationId xmlns:a16="http://schemas.microsoft.com/office/drawing/2014/main" xmlns="" id="{AC5C39B7-D80A-4E12-B723-187E84A4424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199" t="15100" r="6101" b="17108"/>
          <a:stretch/>
        </p:blipFill>
        <p:spPr>
          <a:xfrm>
            <a:off x="9395447" y="3997466"/>
            <a:ext cx="2632165" cy="1967342"/>
          </a:xfrm>
          <a:prstGeom prst="rect">
            <a:avLst/>
          </a:prstGeom>
        </p:spPr>
      </p:pic>
    </p:spTree>
    <p:extLst>
      <p:ext uri="{BB962C8B-B14F-4D97-AF65-F5344CB8AC3E}">
        <p14:creationId xmlns:p14="http://schemas.microsoft.com/office/powerpoint/2010/main" val="2336676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463447DF-5CE0-6849-A7D5-F069C162E5DF}"/>
              </a:ext>
            </a:extLst>
          </p:cNvPr>
          <p:cNvSpPr>
            <a:spLocks noGrp="1"/>
          </p:cNvSpPr>
          <p:nvPr>
            <p:ph type="sldNum" sz="quarter" idx="4"/>
          </p:nvPr>
        </p:nvSpPr>
        <p:spPr/>
        <p:txBody>
          <a:bodyPr/>
          <a:lstStyle/>
          <a:p>
            <a:fld id="{5A54F868-F828-472F-BCFA-81EF005179B6}" type="slidenum">
              <a:rPr lang="en-GB" smtClean="0"/>
              <a:pPr/>
              <a:t>18</a:t>
            </a:fld>
            <a:endParaRPr lang="en-GB" dirty="0"/>
          </a:p>
        </p:txBody>
      </p:sp>
      <p:sp>
        <p:nvSpPr>
          <p:cNvPr id="3" name="Content Placeholder 2">
            <a:extLst>
              <a:ext uri="{FF2B5EF4-FFF2-40B4-BE49-F238E27FC236}">
                <a16:creationId xmlns:a16="http://schemas.microsoft.com/office/drawing/2014/main" xmlns="" id="{1A27B4F5-30B2-C547-A484-840A68ECB3E5}"/>
              </a:ext>
            </a:extLst>
          </p:cNvPr>
          <p:cNvSpPr>
            <a:spLocks noGrp="1"/>
          </p:cNvSpPr>
          <p:nvPr>
            <p:ph idx="1"/>
          </p:nvPr>
        </p:nvSpPr>
        <p:spPr>
          <a:xfrm>
            <a:off x="-1" y="680936"/>
            <a:ext cx="7237379" cy="5432807"/>
          </a:xfrm>
        </p:spPr>
        <p:txBody>
          <a:bodyPr>
            <a:noAutofit/>
          </a:bodyPr>
          <a:lstStyle/>
          <a:p>
            <a:pPr marL="0" indent="0">
              <a:buNone/>
            </a:pPr>
            <a:r>
              <a:rPr lang="en-GB" sz="3200" b="1" dirty="0">
                <a:solidFill>
                  <a:srgbClr val="002060"/>
                </a:solidFill>
              </a:rPr>
              <a:t>9. Digital Television / Smart Television</a:t>
            </a:r>
            <a:endParaRPr lang="en-GB" sz="3200" dirty="0">
              <a:solidFill>
                <a:srgbClr val="002060"/>
              </a:solidFill>
            </a:endParaRPr>
          </a:p>
          <a:p>
            <a:r>
              <a:rPr lang="en-US" sz="3200" dirty="0"/>
              <a:t>A TV set capable of receiving the transmission of television audiovisual signals using digital encoding, in contrast to the earlier analog television technology which used analog signals.</a:t>
            </a:r>
          </a:p>
          <a:p>
            <a:pPr marL="0" indent="0">
              <a:buNone/>
            </a:pPr>
            <a:r>
              <a:rPr lang="en-US" sz="3200" b="1" dirty="0">
                <a:solidFill>
                  <a:srgbClr val="002060"/>
                </a:solidFill>
              </a:rPr>
              <a:t>Smart Television</a:t>
            </a:r>
          </a:p>
          <a:p>
            <a:r>
              <a:rPr lang="en-US" sz="3200" dirty="0"/>
              <a:t>A television set with integrated Internet and interactive Web 2.0 features which allows users to stream music and videos, browse the internet, and view photos.</a:t>
            </a:r>
            <a:endParaRPr lang="en-GB" sz="3200" dirty="0"/>
          </a:p>
          <a:p>
            <a:pPr marL="0" indent="0">
              <a:buNone/>
            </a:pPr>
            <a:endParaRPr lang="en-GB" sz="3200" dirty="0"/>
          </a:p>
        </p:txBody>
      </p:sp>
      <p:sp>
        <p:nvSpPr>
          <p:cNvPr id="4" name="Titel 1">
            <a:extLst>
              <a:ext uri="{FF2B5EF4-FFF2-40B4-BE49-F238E27FC236}">
                <a16:creationId xmlns:a16="http://schemas.microsoft.com/office/drawing/2014/main" xmlns="" id="{DC0479A2-2F53-EE49-8F15-4AFC07A5CBA4}"/>
              </a:ext>
            </a:extLst>
          </p:cNvPr>
          <p:cNvSpPr txBox="1">
            <a:spLocks/>
          </p:cNvSpPr>
          <p:nvPr/>
        </p:nvSpPr>
        <p:spPr>
          <a:xfrm>
            <a:off x="0" y="82590"/>
            <a:ext cx="12192000" cy="876253"/>
          </a:xfrm>
          <a:prstGeom prst="rect">
            <a:avLst/>
          </a:prstGeom>
        </p:spPr>
        <p:txBody>
          <a:bodyPr/>
          <a:lstStyle>
            <a:lvl1pPr algn="ctr" defTabSz="914400" rtl="0" eaLnBrk="1" latinLnBrk="0" hangingPunct="1">
              <a:lnSpc>
                <a:spcPct val="90000"/>
              </a:lnSpc>
              <a:spcBef>
                <a:spcPct val="0"/>
              </a:spcBef>
              <a:buNone/>
              <a:defRPr sz="3600" b="1" kern="1200">
                <a:solidFill>
                  <a:srgbClr val="382873"/>
                </a:solidFill>
                <a:latin typeface="Cambria" panose="02040503050406030204" pitchFamily="18" charset="0"/>
                <a:ea typeface="Cambria" panose="02040503050406030204" pitchFamily="18" charset="0"/>
                <a:cs typeface="+mj-cs"/>
              </a:defRPr>
            </a:lvl1pPr>
          </a:lstStyle>
          <a:p>
            <a:endParaRPr lang="en-GB" sz="4000" dirty="0"/>
          </a:p>
        </p:txBody>
      </p:sp>
      <p:sp>
        <p:nvSpPr>
          <p:cNvPr id="6" name="TextBox 5">
            <a:extLst>
              <a:ext uri="{FF2B5EF4-FFF2-40B4-BE49-F238E27FC236}">
                <a16:creationId xmlns:a16="http://schemas.microsoft.com/office/drawing/2014/main" xmlns="" id="{DF678AF6-74E4-4E9A-B323-78E6BDC41A64}"/>
              </a:ext>
            </a:extLst>
          </p:cNvPr>
          <p:cNvSpPr txBox="1"/>
          <p:nvPr/>
        </p:nvSpPr>
        <p:spPr>
          <a:xfrm>
            <a:off x="9616611" y="6136124"/>
            <a:ext cx="2575389" cy="646331"/>
          </a:xfrm>
          <a:prstGeom prst="rect">
            <a:avLst/>
          </a:prstGeom>
          <a:solidFill>
            <a:srgbClr val="382873"/>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Population and Housing Census 2021</a:t>
            </a:r>
            <a:endParaRPr kumimoji="0" lang="x-non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3">
            <a:extLst>
              <a:ext uri="{FF2B5EF4-FFF2-40B4-BE49-F238E27FC236}">
                <a16:creationId xmlns:a16="http://schemas.microsoft.com/office/drawing/2014/main" xmlns="" id="{11183614-20C2-4835-9939-B79B42D5B0EC}"/>
              </a:ext>
            </a:extLst>
          </p:cNvPr>
          <p:cNvSpPr txBox="1">
            <a:spLocks/>
          </p:cNvSpPr>
          <p:nvPr/>
        </p:nvSpPr>
        <p:spPr>
          <a:xfrm>
            <a:off x="0" y="0"/>
            <a:ext cx="12192000" cy="87625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3600" b="1" kern="1200">
                <a:solidFill>
                  <a:srgbClr val="382873"/>
                </a:solidFill>
                <a:latin typeface="Cambria" panose="02040503050406030204" pitchFamily="18" charset="0"/>
                <a:ea typeface="Cambria" panose="02040503050406030204" pitchFamily="18" charset="0"/>
                <a:cs typeface="+mj-cs"/>
              </a:defRPr>
            </a:lvl1pPr>
          </a:lstStyle>
          <a:p>
            <a:r>
              <a:rPr lang="en-US" dirty="0"/>
              <a:t>ICT Devices (9/9)</a:t>
            </a:r>
          </a:p>
        </p:txBody>
      </p:sp>
      <p:pic>
        <p:nvPicPr>
          <p:cNvPr id="13" name="Picture 12" descr="A picture containing display, electronics, sign&#10;&#10;Description automatically generated">
            <a:extLst>
              <a:ext uri="{FF2B5EF4-FFF2-40B4-BE49-F238E27FC236}">
                <a16:creationId xmlns:a16="http://schemas.microsoft.com/office/drawing/2014/main" xmlns="" id="{14EEBD51-7663-4367-A89A-E15758C3B4DC}"/>
              </a:ext>
            </a:extLst>
          </p:cNvPr>
          <p:cNvPicPr>
            <a:picLocks noChangeAspect="1"/>
          </p:cNvPicPr>
          <p:nvPr/>
        </p:nvPicPr>
        <p:blipFill rotWithShape="1">
          <a:blip r:embed="rId3">
            <a:extLst>
              <a:ext uri="{28A0092B-C50C-407E-A947-70E740481C1C}">
                <a14:useLocalDpi xmlns:a14="http://schemas.microsoft.com/office/drawing/2010/main" val="0"/>
              </a:ext>
            </a:extLst>
          </a:blip>
          <a:srcRect t="6501" b="8056"/>
          <a:stretch/>
        </p:blipFill>
        <p:spPr>
          <a:xfrm>
            <a:off x="7759300" y="517796"/>
            <a:ext cx="4350367" cy="2655065"/>
          </a:xfrm>
          <a:prstGeom prst="rect">
            <a:avLst/>
          </a:prstGeom>
        </p:spPr>
      </p:pic>
      <p:pic>
        <p:nvPicPr>
          <p:cNvPr id="17" name="Picture 16" descr="A close up of electronics&#10;&#10;Description automatically generated">
            <a:extLst>
              <a:ext uri="{FF2B5EF4-FFF2-40B4-BE49-F238E27FC236}">
                <a16:creationId xmlns:a16="http://schemas.microsoft.com/office/drawing/2014/main" xmlns="" id="{FD5C1ACE-1403-4F1E-9CCD-9101DE1D6983}"/>
              </a:ext>
            </a:extLst>
          </p:cNvPr>
          <p:cNvPicPr>
            <a:picLocks noChangeAspect="1"/>
          </p:cNvPicPr>
          <p:nvPr/>
        </p:nvPicPr>
        <p:blipFill rotWithShape="1">
          <a:blip r:embed="rId4">
            <a:extLst>
              <a:ext uri="{28A0092B-C50C-407E-A947-70E740481C1C}">
                <a14:useLocalDpi xmlns:a14="http://schemas.microsoft.com/office/drawing/2010/main" val="0"/>
              </a:ext>
            </a:extLst>
          </a:blip>
          <a:srcRect t="6041" b="4649"/>
          <a:stretch/>
        </p:blipFill>
        <p:spPr>
          <a:xfrm>
            <a:off x="7798084" y="3282881"/>
            <a:ext cx="4287703" cy="2738012"/>
          </a:xfrm>
          <a:prstGeom prst="rect">
            <a:avLst/>
          </a:prstGeom>
        </p:spPr>
      </p:pic>
    </p:spTree>
    <p:extLst>
      <p:ext uri="{BB962C8B-B14F-4D97-AF65-F5344CB8AC3E}">
        <p14:creationId xmlns:p14="http://schemas.microsoft.com/office/powerpoint/2010/main" val="22720820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463447DF-5CE0-6849-A7D5-F069C162E5DF}"/>
              </a:ext>
            </a:extLst>
          </p:cNvPr>
          <p:cNvSpPr>
            <a:spLocks noGrp="1"/>
          </p:cNvSpPr>
          <p:nvPr>
            <p:ph type="sldNum" sz="quarter" idx="4"/>
          </p:nvPr>
        </p:nvSpPr>
        <p:spPr/>
        <p:txBody>
          <a:bodyPr/>
          <a:lstStyle/>
          <a:p>
            <a:fld id="{5A54F868-F828-472F-BCFA-81EF005179B6}" type="slidenum">
              <a:rPr lang="en-GB" smtClean="0"/>
              <a:pPr/>
              <a:t>19</a:t>
            </a:fld>
            <a:endParaRPr lang="en-GB" dirty="0"/>
          </a:p>
        </p:txBody>
      </p:sp>
      <p:sp>
        <p:nvSpPr>
          <p:cNvPr id="4" name="Titel 1">
            <a:extLst>
              <a:ext uri="{FF2B5EF4-FFF2-40B4-BE49-F238E27FC236}">
                <a16:creationId xmlns:a16="http://schemas.microsoft.com/office/drawing/2014/main" xmlns="" id="{DC0479A2-2F53-EE49-8F15-4AFC07A5CBA4}"/>
              </a:ext>
            </a:extLst>
          </p:cNvPr>
          <p:cNvSpPr txBox="1">
            <a:spLocks/>
          </p:cNvSpPr>
          <p:nvPr/>
        </p:nvSpPr>
        <p:spPr>
          <a:xfrm>
            <a:off x="0" y="82590"/>
            <a:ext cx="12192000" cy="876253"/>
          </a:xfrm>
          <a:prstGeom prst="rect">
            <a:avLst/>
          </a:prstGeom>
        </p:spPr>
        <p:txBody>
          <a:bodyPr/>
          <a:lstStyle>
            <a:lvl1pPr algn="ctr" defTabSz="914400" rtl="0" eaLnBrk="1" latinLnBrk="0" hangingPunct="1">
              <a:lnSpc>
                <a:spcPct val="90000"/>
              </a:lnSpc>
              <a:spcBef>
                <a:spcPct val="0"/>
              </a:spcBef>
              <a:buNone/>
              <a:defRPr sz="3600" b="1" kern="1200">
                <a:solidFill>
                  <a:srgbClr val="382873"/>
                </a:solidFill>
                <a:latin typeface="Cambria" panose="02040503050406030204" pitchFamily="18" charset="0"/>
                <a:ea typeface="Cambria" panose="02040503050406030204" pitchFamily="18" charset="0"/>
                <a:cs typeface="+mj-cs"/>
              </a:defRPr>
            </a:lvl1pPr>
          </a:lstStyle>
          <a:p>
            <a:endParaRPr lang="en-GB" sz="4000" dirty="0"/>
          </a:p>
        </p:txBody>
      </p:sp>
      <p:sp>
        <p:nvSpPr>
          <p:cNvPr id="6" name="TextBox 5">
            <a:extLst>
              <a:ext uri="{FF2B5EF4-FFF2-40B4-BE49-F238E27FC236}">
                <a16:creationId xmlns:a16="http://schemas.microsoft.com/office/drawing/2014/main" xmlns="" id="{DF678AF6-74E4-4E9A-B323-78E6BDC41A64}"/>
              </a:ext>
            </a:extLst>
          </p:cNvPr>
          <p:cNvSpPr txBox="1"/>
          <p:nvPr/>
        </p:nvSpPr>
        <p:spPr>
          <a:xfrm>
            <a:off x="9616611" y="6136124"/>
            <a:ext cx="2575389" cy="646331"/>
          </a:xfrm>
          <a:prstGeom prst="rect">
            <a:avLst/>
          </a:prstGeom>
          <a:solidFill>
            <a:srgbClr val="382873"/>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Population and Housing Census 2021</a:t>
            </a:r>
            <a:endParaRPr kumimoji="0" lang="x-non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3">
            <a:extLst>
              <a:ext uri="{FF2B5EF4-FFF2-40B4-BE49-F238E27FC236}">
                <a16:creationId xmlns:a16="http://schemas.microsoft.com/office/drawing/2014/main" xmlns="" id="{11183614-20C2-4835-9939-B79B42D5B0EC}"/>
              </a:ext>
            </a:extLst>
          </p:cNvPr>
          <p:cNvSpPr txBox="1">
            <a:spLocks/>
          </p:cNvSpPr>
          <p:nvPr/>
        </p:nvSpPr>
        <p:spPr>
          <a:xfrm>
            <a:off x="0" y="1"/>
            <a:ext cx="12192000" cy="680936"/>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3600" b="1" kern="1200">
                <a:solidFill>
                  <a:srgbClr val="382873"/>
                </a:solidFill>
                <a:latin typeface="Cambria" panose="02040503050406030204" pitchFamily="18" charset="0"/>
                <a:ea typeface="Cambria" panose="02040503050406030204" pitchFamily="18" charset="0"/>
                <a:cs typeface="+mj-cs"/>
              </a:defRPr>
            </a:lvl1pPr>
          </a:lstStyle>
          <a:p>
            <a:r>
              <a:rPr lang="en-US" i="1" dirty="0"/>
              <a:t>P19a</a:t>
            </a:r>
            <a:r>
              <a:rPr lang="en-US" dirty="0"/>
              <a:t>: Does [NAME] own a functional …….?</a:t>
            </a:r>
          </a:p>
        </p:txBody>
      </p:sp>
      <p:graphicFrame>
        <p:nvGraphicFramePr>
          <p:cNvPr id="9" name="Table 8"/>
          <p:cNvGraphicFramePr>
            <a:graphicFrameLocks noGrp="1"/>
          </p:cNvGraphicFramePr>
          <p:nvPr>
            <p:extLst>
              <p:ext uri="{D42A27DB-BD31-4B8C-83A1-F6EECF244321}">
                <p14:modId xmlns:p14="http://schemas.microsoft.com/office/powerpoint/2010/main" val="2884900423"/>
              </p:ext>
            </p:extLst>
          </p:nvPr>
        </p:nvGraphicFramePr>
        <p:xfrm>
          <a:off x="183934" y="1157087"/>
          <a:ext cx="6103603" cy="4757716"/>
        </p:xfrm>
        <a:graphic>
          <a:graphicData uri="http://schemas.openxmlformats.org/drawingml/2006/table">
            <a:tbl>
              <a:tblPr firstRow="1" firstCol="1" bandRow="1">
                <a:tableStyleId>{2D5ABB26-0587-4C30-8999-92F81FD0307C}</a:tableStyleId>
              </a:tblPr>
              <a:tblGrid>
                <a:gridCol w="6103603">
                  <a:extLst>
                    <a:ext uri="{9D8B030D-6E8A-4147-A177-3AD203B41FA5}">
                      <a16:colId xmlns:a16="http://schemas.microsoft.com/office/drawing/2014/main" xmlns="" val="20000"/>
                    </a:ext>
                  </a:extLst>
                </a:gridCol>
              </a:tblGrid>
              <a:tr h="1857036">
                <a:tc>
                  <a:txBody>
                    <a:bodyPr/>
                    <a:lstStyle/>
                    <a:p>
                      <a:pPr algn="ctr">
                        <a:spcAft>
                          <a:spcPts val="0"/>
                        </a:spcAft>
                      </a:pPr>
                      <a:r>
                        <a:rPr lang="en-US" sz="2400" dirty="0">
                          <a:solidFill>
                            <a:schemeClr val="tx1"/>
                          </a:solidFill>
                          <a:effectLst/>
                        </a:rPr>
                        <a:t>P19a: </a:t>
                      </a:r>
                      <a:r>
                        <a:rPr lang="en-US" sz="2800" dirty="0">
                          <a:solidFill>
                            <a:schemeClr val="tx1"/>
                          </a:solidFill>
                          <a:effectLst/>
                        </a:rPr>
                        <a:t>Does [NAME] own a functional..?</a:t>
                      </a:r>
                      <a:endParaRPr lang="en-GB" sz="2800" dirty="0">
                        <a:solidFill>
                          <a:schemeClr val="tx1"/>
                        </a:solidFill>
                        <a:effectLst/>
                      </a:endParaRPr>
                    </a:p>
                    <a:p>
                      <a:pPr algn="ctr">
                        <a:spcAft>
                          <a:spcPts val="0"/>
                        </a:spcAft>
                      </a:pPr>
                      <a:r>
                        <a:rPr lang="en-US" sz="2800" dirty="0">
                          <a:solidFill>
                            <a:schemeClr val="tx1"/>
                          </a:solidFill>
                          <a:effectLst/>
                        </a:rPr>
                        <a:t>Yes………..1</a:t>
                      </a:r>
                      <a:endParaRPr lang="en-GB" sz="2800" dirty="0">
                        <a:solidFill>
                          <a:schemeClr val="tx1"/>
                        </a:solidFill>
                        <a:effectLst/>
                      </a:endParaRPr>
                    </a:p>
                    <a:p>
                      <a:pPr algn="ctr">
                        <a:spcAft>
                          <a:spcPts val="0"/>
                        </a:spcAft>
                      </a:pPr>
                      <a:r>
                        <a:rPr lang="en-US" sz="2800" dirty="0">
                          <a:solidFill>
                            <a:schemeClr val="tx1"/>
                          </a:solidFill>
                          <a:effectLst/>
                        </a:rPr>
                        <a:t>No………...2</a:t>
                      </a:r>
                      <a:endParaRPr lang="en-GB" sz="2800" dirty="0">
                        <a:solidFill>
                          <a:schemeClr val="tx1"/>
                        </a:solidFill>
                        <a:effectLst/>
                      </a:endParaRPr>
                    </a:p>
                    <a:p>
                      <a:pPr algn="ctr">
                        <a:spcAft>
                          <a:spcPts val="0"/>
                        </a:spcAft>
                      </a:pPr>
                      <a:r>
                        <a:rPr lang="en-US" sz="1000" dirty="0">
                          <a:solidFill>
                            <a:schemeClr val="tx1"/>
                          </a:solidFill>
                          <a:effectLst/>
                        </a:rPr>
                        <a:t> </a:t>
                      </a:r>
                      <a:endParaRPr lang="en-GB" sz="1100" dirty="0">
                        <a:solidFill>
                          <a:schemeClr val="tx1"/>
                        </a:solidFill>
                        <a:effectLst/>
                        <a:latin typeface="Times New Roman" charset="0"/>
                        <a:ea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2695340">
                <a:tc>
                  <a:txBody>
                    <a:bodyPr/>
                    <a:lstStyle/>
                    <a:p>
                      <a:pPr>
                        <a:lnSpc>
                          <a:spcPct val="150000"/>
                        </a:lnSpc>
                        <a:spcBef>
                          <a:spcPts val="400"/>
                        </a:spcBef>
                        <a:spcAft>
                          <a:spcPts val="0"/>
                        </a:spcAft>
                      </a:pPr>
                      <a:r>
                        <a:rPr lang="fr-FR" sz="2800" dirty="0">
                          <a:solidFill>
                            <a:schemeClr val="tx1"/>
                          </a:solidFill>
                          <a:effectLst/>
                        </a:rPr>
                        <a:t>Mobile phone (Smart)…….…...A</a:t>
                      </a:r>
                      <a:endParaRPr lang="en-GB" sz="2800" dirty="0">
                        <a:solidFill>
                          <a:schemeClr val="tx1"/>
                        </a:solidFill>
                        <a:effectLst/>
                      </a:endParaRPr>
                    </a:p>
                    <a:p>
                      <a:pPr>
                        <a:lnSpc>
                          <a:spcPct val="150000"/>
                        </a:lnSpc>
                        <a:spcBef>
                          <a:spcPts val="400"/>
                        </a:spcBef>
                        <a:spcAft>
                          <a:spcPts val="0"/>
                        </a:spcAft>
                      </a:pPr>
                      <a:r>
                        <a:rPr lang="fr-FR" sz="2800" dirty="0">
                          <a:solidFill>
                            <a:schemeClr val="tx1"/>
                          </a:solidFill>
                          <a:effectLst/>
                        </a:rPr>
                        <a:t>Mobile phone (Non-smart).... </a:t>
                      </a:r>
                      <a:r>
                        <a:rPr lang="en-US" sz="2800" dirty="0">
                          <a:solidFill>
                            <a:schemeClr val="tx1"/>
                          </a:solidFill>
                          <a:effectLst/>
                        </a:rPr>
                        <a:t>B</a:t>
                      </a:r>
                      <a:endParaRPr lang="en-GB" sz="2800" dirty="0">
                        <a:solidFill>
                          <a:schemeClr val="tx1"/>
                        </a:solidFill>
                        <a:effectLst/>
                      </a:endParaRPr>
                    </a:p>
                    <a:p>
                      <a:pPr>
                        <a:lnSpc>
                          <a:spcPct val="150000"/>
                        </a:lnSpc>
                        <a:spcBef>
                          <a:spcPts val="400"/>
                        </a:spcBef>
                        <a:spcAft>
                          <a:spcPts val="0"/>
                        </a:spcAft>
                      </a:pPr>
                      <a:r>
                        <a:rPr lang="en-US" sz="2800" dirty="0">
                          <a:solidFill>
                            <a:schemeClr val="tx1"/>
                          </a:solidFill>
                          <a:effectLst/>
                        </a:rPr>
                        <a:t>Tablet ………….…</a:t>
                      </a:r>
                      <a:r>
                        <a:rPr lang="en-US" sz="2800" baseline="0" dirty="0">
                          <a:solidFill>
                            <a:schemeClr val="tx1"/>
                          </a:solidFill>
                          <a:effectLst/>
                        </a:rPr>
                        <a:t>..</a:t>
                      </a:r>
                      <a:r>
                        <a:rPr lang="en-US" sz="2800" dirty="0">
                          <a:solidFill>
                            <a:schemeClr val="tx1"/>
                          </a:solidFill>
                          <a:effectLst/>
                        </a:rPr>
                        <a:t>…………………..C</a:t>
                      </a:r>
                      <a:endParaRPr lang="en-GB" sz="2800" dirty="0">
                        <a:solidFill>
                          <a:schemeClr val="tx1"/>
                        </a:solidFill>
                        <a:effectLst/>
                      </a:endParaRPr>
                    </a:p>
                    <a:p>
                      <a:pPr>
                        <a:lnSpc>
                          <a:spcPct val="150000"/>
                        </a:lnSpc>
                        <a:spcBef>
                          <a:spcPts val="400"/>
                        </a:spcBef>
                        <a:spcAft>
                          <a:spcPts val="0"/>
                        </a:spcAft>
                      </a:pPr>
                      <a:r>
                        <a:rPr lang="en-US" sz="2800" dirty="0">
                          <a:solidFill>
                            <a:schemeClr val="tx1"/>
                          </a:solidFill>
                          <a:effectLst/>
                        </a:rPr>
                        <a:t>Laptop…………………………</a:t>
                      </a:r>
                      <a:r>
                        <a:rPr lang="en-US" sz="2800" baseline="0" dirty="0">
                          <a:solidFill>
                            <a:schemeClr val="tx1"/>
                          </a:solidFill>
                          <a:effectLst/>
                        </a:rPr>
                        <a:t>..</a:t>
                      </a:r>
                      <a:r>
                        <a:rPr lang="en-US" sz="2800" dirty="0">
                          <a:solidFill>
                            <a:schemeClr val="tx1"/>
                          </a:solidFill>
                          <a:effectLst/>
                        </a:rPr>
                        <a:t>.….….D</a:t>
                      </a:r>
                      <a:endParaRPr lang="en-GB" sz="2800" dirty="0">
                        <a:solidFill>
                          <a:schemeClr val="tx1"/>
                        </a:solidFill>
                        <a:effectLst/>
                      </a:endParaRPr>
                    </a:p>
                    <a:p>
                      <a:pPr>
                        <a:spcBef>
                          <a:spcPts val="400"/>
                        </a:spcBef>
                        <a:spcAft>
                          <a:spcPts val="0"/>
                        </a:spcAft>
                      </a:pPr>
                      <a:r>
                        <a:rPr lang="en-US" sz="900" dirty="0">
                          <a:solidFill>
                            <a:schemeClr val="tx1"/>
                          </a:solidFill>
                          <a:effectLst/>
                        </a:rPr>
                        <a:t> </a:t>
                      </a:r>
                      <a:endParaRPr lang="en-GB" sz="1100" dirty="0">
                        <a:solidFill>
                          <a:schemeClr val="tx1"/>
                        </a:solidFill>
                        <a:effectLst/>
                        <a:latin typeface="Times New Roman" charset="0"/>
                        <a:ea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bl>
          </a:graphicData>
        </a:graphic>
      </p:graphicFrame>
      <p:sp>
        <p:nvSpPr>
          <p:cNvPr id="10" name="TextBox 9"/>
          <p:cNvSpPr txBox="1"/>
          <p:nvPr/>
        </p:nvSpPr>
        <p:spPr>
          <a:xfrm>
            <a:off x="6484246" y="1179121"/>
            <a:ext cx="5496674" cy="4708981"/>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en-US" sz="3200" dirty="0">
                <a:solidFill>
                  <a:srgbClr val="000000"/>
                </a:solidFill>
              </a:rPr>
              <a:t>This question asks for </a:t>
            </a:r>
            <a:r>
              <a:rPr lang="en-GB" sz="3200" dirty="0">
                <a:solidFill>
                  <a:srgbClr val="000000"/>
                </a:solidFill>
              </a:rPr>
              <a:t>ownership of functional ICT devices listed, regardless of their usage.</a:t>
            </a:r>
            <a:r>
              <a:rPr lang="en-US" sz="3200" dirty="0">
                <a:solidFill>
                  <a:srgbClr val="000000"/>
                </a:solidFill>
              </a:rPr>
              <a:t> </a:t>
            </a:r>
          </a:p>
          <a:p>
            <a:endParaRPr lang="en-US" sz="3200" dirty="0"/>
          </a:p>
          <a:p>
            <a:r>
              <a:rPr lang="en-US" sz="3200" b="1" dirty="0">
                <a:solidFill>
                  <a:srgbClr val="000000"/>
                </a:solidFill>
              </a:rPr>
              <a:t>You should ask the question on all the devices to each eligible person. </a:t>
            </a:r>
          </a:p>
          <a:p>
            <a:endParaRPr lang="en-US" sz="1600" b="1" dirty="0">
              <a:solidFill>
                <a:srgbClr val="000000"/>
              </a:solidFill>
            </a:endParaRPr>
          </a:p>
          <a:p>
            <a:endParaRPr lang="en-US" sz="2800" b="1" dirty="0">
              <a:solidFill>
                <a:srgbClr val="000000"/>
              </a:solidFill>
            </a:endParaRPr>
          </a:p>
        </p:txBody>
      </p:sp>
    </p:spTree>
    <p:extLst>
      <p:ext uri="{BB962C8B-B14F-4D97-AF65-F5344CB8AC3E}">
        <p14:creationId xmlns:p14="http://schemas.microsoft.com/office/powerpoint/2010/main" val="32057543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463447DF-5CE0-6849-A7D5-F069C162E5DF}"/>
              </a:ext>
            </a:extLst>
          </p:cNvPr>
          <p:cNvSpPr>
            <a:spLocks noGrp="1"/>
          </p:cNvSpPr>
          <p:nvPr>
            <p:ph type="sldNum" sz="quarter" idx="4"/>
          </p:nvPr>
        </p:nvSpPr>
        <p:spPr/>
        <p:txBody>
          <a:bodyPr/>
          <a:lstStyle/>
          <a:p>
            <a:fld id="{5A54F868-F828-472F-BCFA-81EF005179B6}" type="slidenum">
              <a:rPr lang="en-GB" smtClean="0"/>
              <a:pPr/>
              <a:t>2</a:t>
            </a:fld>
            <a:endParaRPr lang="en-GB" dirty="0"/>
          </a:p>
        </p:txBody>
      </p:sp>
      <p:sp>
        <p:nvSpPr>
          <p:cNvPr id="3" name="Content Placeholder 2">
            <a:extLst>
              <a:ext uri="{FF2B5EF4-FFF2-40B4-BE49-F238E27FC236}">
                <a16:creationId xmlns:a16="http://schemas.microsoft.com/office/drawing/2014/main" xmlns="" id="{1A27B4F5-30B2-C547-A484-840A68ECB3E5}"/>
              </a:ext>
            </a:extLst>
          </p:cNvPr>
          <p:cNvSpPr>
            <a:spLocks noGrp="1"/>
          </p:cNvSpPr>
          <p:nvPr>
            <p:ph idx="1"/>
          </p:nvPr>
        </p:nvSpPr>
        <p:spPr>
          <a:xfrm>
            <a:off x="409433" y="1062182"/>
            <a:ext cx="11354938" cy="4662213"/>
          </a:xfrm>
        </p:spPr>
        <p:txBody>
          <a:bodyPr>
            <a:normAutofit/>
          </a:bodyPr>
          <a:lstStyle/>
          <a:p>
            <a:pPr marL="514350" indent="-514350">
              <a:buFont typeface="+mj-lt"/>
              <a:buAutoNum type="arabicPeriod"/>
            </a:pPr>
            <a:r>
              <a:rPr lang="en-GB" sz="3600" dirty="0"/>
              <a:t>Introduction</a:t>
            </a:r>
          </a:p>
          <a:p>
            <a:pPr marL="514350" indent="-514350">
              <a:buFont typeface="+mj-lt"/>
              <a:buAutoNum type="arabicPeriod"/>
            </a:pPr>
            <a:r>
              <a:rPr lang="en-US" sz="3600" dirty="0"/>
              <a:t>Purpose and learning outcomes</a:t>
            </a:r>
          </a:p>
          <a:p>
            <a:pPr marL="514350" indent="-514350">
              <a:buFont typeface="+mj-lt"/>
              <a:buAutoNum type="arabicPeriod"/>
            </a:pPr>
            <a:r>
              <a:rPr lang="en-US" sz="3600" dirty="0"/>
              <a:t>Concepts and definitions</a:t>
            </a:r>
          </a:p>
          <a:p>
            <a:pPr marL="514350" indent="-514350">
              <a:buFont typeface="+mj-lt"/>
              <a:buAutoNum type="arabicPeriod"/>
            </a:pPr>
            <a:r>
              <a:rPr lang="en-US" sz="3600" dirty="0"/>
              <a:t>Why ICT in the census </a:t>
            </a:r>
          </a:p>
          <a:p>
            <a:pPr marL="514350" indent="-514350">
              <a:buFont typeface="+mj-lt"/>
              <a:buAutoNum type="arabicPeriod"/>
            </a:pPr>
            <a:r>
              <a:rPr lang="en-US" sz="3600" dirty="0"/>
              <a:t>Key indicators</a:t>
            </a:r>
          </a:p>
          <a:p>
            <a:pPr marL="514350" indent="-514350">
              <a:buFont typeface="+mj-lt"/>
              <a:buAutoNum type="arabicPeriod"/>
            </a:pPr>
            <a:r>
              <a:rPr lang="en-GB" sz="3600" dirty="0"/>
              <a:t>How to complete the ICT questions </a:t>
            </a:r>
          </a:p>
          <a:p>
            <a:pPr marL="514350" indent="-514350">
              <a:buFont typeface="+mj-lt"/>
              <a:buAutoNum type="arabicPeriod"/>
            </a:pPr>
            <a:r>
              <a:rPr lang="en-GB" sz="3600" dirty="0"/>
              <a:t>Revision</a:t>
            </a:r>
          </a:p>
        </p:txBody>
      </p:sp>
      <p:sp>
        <p:nvSpPr>
          <p:cNvPr id="4" name="Titel 1">
            <a:extLst>
              <a:ext uri="{FF2B5EF4-FFF2-40B4-BE49-F238E27FC236}">
                <a16:creationId xmlns:a16="http://schemas.microsoft.com/office/drawing/2014/main" xmlns="" id="{DC0479A2-2F53-EE49-8F15-4AFC07A5CBA4}"/>
              </a:ext>
            </a:extLst>
          </p:cNvPr>
          <p:cNvSpPr txBox="1">
            <a:spLocks/>
          </p:cNvSpPr>
          <p:nvPr/>
        </p:nvSpPr>
        <p:spPr>
          <a:xfrm>
            <a:off x="0" y="0"/>
            <a:ext cx="12192000" cy="876253"/>
          </a:xfrm>
          <a:prstGeom prst="rect">
            <a:avLst/>
          </a:prstGeom>
        </p:spPr>
        <p:txBody>
          <a:bodyPr/>
          <a:lstStyle>
            <a:lvl1pPr algn="ctr" defTabSz="914400" rtl="0" eaLnBrk="1" latinLnBrk="0" hangingPunct="1">
              <a:lnSpc>
                <a:spcPct val="90000"/>
              </a:lnSpc>
              <a:spcBef>
                <a:spcPct val="0"/>
              </a:spcBef>
              <a:buNone/>
              <a:defRPr sz="3600" b="1" kern="1200">
                <a:solidFill>
                  <a:srgbClr val="382873"/>
                </a:solidFill>
                <a:latin typeface="Cambria" panose="02040503050406030204" pitchFamily="18" charset="0"/>
                <a:ea typeface="Cambria" panose="02040503050406030204" pitchFamily="18" charset="0"/>
                <a:cs typeface="+mj-cs"/>
              </a:defRPr>
            </a:lvl1pPr>
          </a:lstStyle>
          <a:p>
            <a:r>
              <a:rPr lang="en-GB" sz="4000" dirty="0"/>
              <a:t>Presentation Outline</a:t>
            </a:r>
          </a:p>
        </p:txBody>
      </p:sp>
      <p:sp>
        <p:nvSpPr>
          <p:cNvPr id="6" name="TextBox 5">
            <a:extLst>
              <a:ext uri="{FF2B5EF4-FFF2-40B4-BE49-F238E27FC236}">
                <a16:creationId xmlns:a16="http://schemas.microsoft.com/office/drawing/2014/main" xmlns="" id="{DF678AF6-74E4-4E9A-B323-78E6BDC41A64}"/>
              </a:ext>
            </a:extLst>
          </p:cNvPr>
          <p:cNvSpPr txBox="1"/>
          <p:nvPr/>
        </p:nvSpPr>
        <p:spPr>
          <a:xfrm>
            <a:off x="9616611" y="6136124"/>
            <a:ext cx="2575389" cy="646331"/>
          </a:xfrm>
          <a:prstGeom prst="rect">
            <a:avLst/>
          </a:prstGeom>
          <a:solidFill>
            <a:srgbClr val="382873"/>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Population and Housing Census 2021</a:t>
            </a:r>
            <a:endParaRPr kumimoji="0" lang="x-non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47802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463447DF-5CE0-6849-A7D5-F069C162E5DF}"/>
              </a:ext>
            </a:extLst>
          </p:cNvPr>
          <p:cNvSpPr>
            <a:spLocks noGrp="1"/>
          </p:cNvSpPr>
          <p:nvPr>
            <p:ph type="sldNum" sz="quarter" idx="4"/>
          </p:nvPr>
        </p:nvSpPr>
        <p:spPr/>
        <p:txBody>
          <a:bodyPr/>
          <a:lstStyle/>
          <a:p>
            <a:fld id="{5A54F868-F828-472F-BCFA-81EF005179B6}" type="slidenum">
              <a:rPr lang="en-GB" smtClean="0"/>
              <a:pPr/>
              <a:t>20</a:t>
            </a:fld>
            <a:endParaRPr lang="en-GB" dirty="0"/>
          </a:p>
        </p:txBody>
      </p:sp>
      <p:sp>
        <p:nvSpPr>
          <p:cNvPr id="4" name="Titel 1">
            <a:extLst>
              <a:ext uri="{FF2B5EF4-FFF2-40B4-BE49-F238E27FC236}">
                <a16:creationId xmlns:a16="http://schemas.microsoft.com/office/drawing/2014/main" xmlns="" id="{DC0479A2-2F53-EE49-8F15-4AFC07A5CBA4}"/>
              </a:ext>
            </a:extLst>
          </p:cNvPr>
          <p:cNvSpPr txBox="1">
            <a:spLocks/>
          </p:cNvSpPr>
          <p:nvPr/>
        </p:nvSpPr>
        <p:spPr>
          <a:xfrm>
            <a:off x="0" y="82590"/>
            <a:ext cx="12192000" cy="876253"/>
          </a:xfrm>
          <a:prstGeom prst="rect">
            <a:avLst/>
          </a:prstGeom>
        </p:spPr>
        <p:txBody>
          <a:bodyPr/>
          <a:lstStyle>
            <a:lvl1pPr algn="ctr" defTabSz="914400" rtl="0" eaLnBrk="1" latinLnBrk="0" hangingPunct="1">
              <a:lnSpc>
                <a:spcPct val="90000"/>
              </a:lnSpc>
              <a:spcBef>
                <a:spcPct val="0"/>
              </a:spcBef>
              <a:buNone/>
              <a:defRPr sz="3600" b="1" kern="1200">
                <a:solidFill>
                  <a:srgbClr val="382873"/>
                </a:solidFill>
                <a:latin typeface="Cambria" panose="02040503050406030204" pitchFamily="18" charset="0"/>
                <a:ea typeface="Cambria" panose="02040503050406030204" pitchFamily="18" charset="0"/>
                <a:cs typeface="+mj-cs"/>
              </a:defRPr>
            </a:lvl1pPr>
          </a:lstStyle>
          <a:p>
            <a:endParaRPr lang="en-GB" sz="4000" dirty="0"/>
          </a:p>
        </p:txBody>
      </p:sp>
      <p:sp>
        <p:nvSpPr>
          <p:cNvPr id="6" name="TextBox 5">
            <a:extLst>
              <a:ext uri="{FF2B5EF4-FFF2-40B4-BE49-F238E27FC236}">
                <a16:creationId xmlns:a16="http://schemas.microsoft.com/office/drawing/2014/main" xmlns="" id="{DF678AF6-74E4-4E9A-B323-78E6BDC41A64}"/>
              </a:ext>
            </a:extLst>
          </p:cNvPr>
          <p:cNvSpPr txBox="1"/>
          <p:nvPr/>
        </p:nvSpPr>
        <p:spPr>
          <a:xfrm>
            <a:off x="9616611" y="6136124"/>
            <a:ext cx="2575389" cy="646331"/>
          </a:xfrm>
          <a:prstGeom prst="rect">
            <a:avLst/>
          </a:prstGeom>
          <a:solidFill>
            <a:srgbClr val="382873"/>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Population and Housing Census 2021</a:t>
            </a:r>
            <a:endParaRPr kumimoji="0" lang="x-non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8" name="Picture 7" descr="Graphical user interface, application&#10;&#10;Description automatically generated">
            <a:extLst>
              <a:ext uri="{FF2B5EF4-FFF2-40B4-BE49-F238E27FC236}">
                <a16:creationId xmlns:a16="http://schemas.microsoft.com/office/drawing/2014/main" xmlns="" id="{672D82F2-8685-4E7E-B5BC-04BA324040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1999" cy="6048260"/>
          </a:xfrm>
          <a:prstGeom prst="rect">
            <a:avLst/>
          </a:prstGeom>
        </p:spPr>
      </p:pic>
    </p:spTree>
    <p:extLst>
      <p:ext uri="{BB962C8B-B14F-4D97-AF65-F5344CB8AC3E}">
        <p14:creationId xmlns:p14="http://schemas.microsoft.com/office/powerpoint/2010/main" val="38192581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463447DF-5CE0-6849-A7D5-F069C162E5DF}"/>
              </a:ext>
            </a:extLst>
          </p:cNvPr>
          <p:cNvSpPr>
            <a:spLocks noGrp="1"/>
          </p:cNvSpPr>
          <p:nvPr>
            <p:ph type="sldNum" sz="quarter" idx="4"/>
          </p:nvPr>
        </p:nvSpPr>
        <p:spPr/>
        <p:txBody>
          <a:bodyPr/>
          <a:lstStyle/>
          <a:p>
            <a:fld id="{5A54F868-F828-472F-BCFA-81EF005179B6}" type="slidenum">
              <a:rPr lang="en-GB" smtClean="0"/>
              <a:pPr/>
              <a:t>21</a:t>
            </a:fld>
            <a:endParaRPr lang="en-GB" dirty="0"/>
          </a:p>
        </p:txBody>
      </p:sp>
      <p:sp>
        <p:nvSpPr>
          <p:cNvPr id="4" name="Titel 1">
            <a:extLst>
              <a:ext uri="{FF2B5EF4-FFF2-40B4-BE49-F238E27FC236}">
                <a16:creationId xmlns:a16="http://schemas.microsoft.com/office/drawing/2014/main" xmlns="" id="{DC0479A2-2F53-EE49-8F15-4AFC07A5CBA4}"/>
              </a:ext>
            </a:extLst>
          </p:cNvPr>
          <p:cNvSpPr txBox="1">
            <a:spLocks/>
          </p:cNvSpPr>
          <p:nvPr/>
        </p:nvSpPr>
        <p:spPr>
          <a:xfrm>
            <a:off x="0" y="82590"/>
            <a:ext cx="12192000" cy="876253"/>
          </a:xfrm>
          <a:prstGeom prst="rect">
            <a:avLst/>
          </a:prstGeom>
        </p:spPr>
        <p:txBody>
          <a:bodyPr/>
          <a:lstStyle>
            <a:lvl1pPr algn="ctr" defTabSz="914400" rtl="0" eaLnBrk="1" latinLnBrk="0" hangingPunct="1">
              <a:lnSpc>
                <a:spcPct val="90000"/>
              </a:lnSpc>
              <a:spcBef>
                <a:spcPct val="0"/>
              </a:spcBef>
              <a:buNone/>
              <a:defRPr sz="3600" b="1" kern="1200">
                <a:solidFill>
                  <a:srgbClr val="382873"/>
                </a:solidFill>
                <a:latin typeface="Cambria" panose="02040503050406030204" pitchFamily="18" charset="0"/>
                <a:ea typeface="Cambria" panose="02040503050406030204" pitchFamily="18" charset="0"/>
                <a:cs typeface="+mj-cs"/>
              </a:defRPr>
            </a:lvl1pPr>
          </a:lstStyle>
          <a:p>
            <a:endParaRPr lang="en-GB" sz="4000" dirty="0"/>
          </a:p>
        </p:txBody>
      </p:sp>
      <p:sp>
        <p:nvSpPr>
          <p:cNvPr id="6" name="TextBox 5">
            <a:extLst>
              <a:ext uri="{FF2B5EF4-FFF2-40B4-BE49-F238E27FC236}">
                <a16:creationId xmlns:a16="http://schemas.microsoft.com/office/drawing/2014/main" xmlns="" id="{DF678AF6-74E4-4E9A-B323-78E6BDC41A64}"/>
              </a:ext>
            </a:extLst>
          </p:cNvPr>
          <p:cNvSpPr txBox="1"/>
          <p:nvPr/>
        </p:nvSpPr>
        <p:spPr>
          <a:xfrm>
            <a:off x="9616611" y="6136124"/>
            <a:ext cx="2575389" cy="646331"/>
          </a:xfrm>
          <a:prstGeom prst="rect">
            <a:avLst/>
          </a:prstGeom>
          <a:solidFill>
            <a:srgbClr val="382873"/>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Population and Housing Census 2021</a:t>
            </a:r>
            <a:endParaRPr kumimoji="0" lang="x-non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3">
            <a:extLst>
              <a:ext uri="{FF2B5EF4-FFF2-40B4-BE49-F238E27FC236}">
                <a16:creationId xmlns:a16="http://schemas.microsoft.com/office/drawing/2014/main" xmlns="" id="{11183614-20C2-4835-9939-B79B42D5B0EC}"/>
              </a:ext>
            </a:extLst>
          </p:cNvPr>
          <p:cNvSpPr txBox="1">
            <a:spLocks/>
          </p:cNvSpPr>
          <p:nvPr/>
        </p:nvSpPr>
        <p:spPr>
          <a:xfrm>
            <a:off x="0" y="1"/>
            <a:ext cx="12192000" cy="909064"/>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b="1" kern="1200">
                <a:solidFill>
                  <a:srgbClr val="382873"/>
                </a:solidFill>
                <a:latin typeface="Cambria" panose="02040503050406030204" pitchFamily="18" charset="0"/>
                <a:ea typeface="Cambria" panose="02040503050406030204" pitchFamily="18" charset="0"/>
                <a:cs typeface="+mj-cs"/>
              </a:defRPr>
            </a:lvl1pPr>
          </a:lstStyle>
          <a:p>
            <a:endParaRPr lang="en-US" sz="3200" i="1" dirty="0"/>
          </a:p>
          <a:p>
            <a:r>
              <a:rPr lang="en-US" sz="3200" i="1" dirty="0"/>
              <a:t>P19b: Has [NAME] used ……..…. in the last three (3) months (i.e. </a:t>
            </a:r>
            <a:r>
              <a:rPr lang="en-US" sz="3200" i="1" dirty="0">
                <a:solidFill>
                  <a:schemeClr val="tx1"/>
                </a:solidFill>
              </a:rPr>
              <a:t>from April to June, 2021</a:t>
            </a:r>
            <a:r>
              <a:rPr lang="en-US" sz="3200" i="1" dirty="0"/>
              <a:t>)?</a:t>
            </a:r>
            <a:r>
              <a:rPr lang="en-US" sz="3200" dirty="0"/>
              <a:t/>
            </a:r>
            <a:br>
              <a:rPr lang="en-US" sz="3200" dirty="0"/>
            </a:br>
            <a:endParaRPr lang="en-US" sz="3200" dirty="0"/>
          </a:p>
        </p:txBody>
      </p:sp>
      <p:graphicFrame>
        <p:nvGraphicFramePr>
          <p:cNvPr id="11" name="Table 10"/>
          <p:cNvGraphicFramePr>
            <a:graphicFrameLocks noGrp="1"/>
          </p:cNvGraphicFramePr>
          <p:nvPr>
            <p:extLst>
              <p:ext uri="{D42A27DB-BD31-4B8C-83A1-F6EECF244321}">
                <p14:modId xmlns:p14="http://schemas.microsoft.com/office/powerpoint/2010/main" val="3374787933"/>
              </p:ext>
            </p:extLst>
          </p:nvPr>
        </p:nvGraphicFramePr>
        <p:xfrm>
          <a:off x="132186" y="1201155"/>
          <a:ext cx="6353647" cy="4814055"/>
        </p:xfrm>
        <a:graphic>
          <a:graphicData uri="http://schemas.openxmlformats.org/drawingml/2006/table">
            <a:tbl>
              <a:tblPr firstRow="1" firstCol="1" bandRow="1">
                <a:tableStyleId>{2D5ABB26-0587-4C30-8999-92F81FD0307C}</a:tableStyleId>
              </a:tblPr>
              <a:tblGrid>
                <a:gridCol w="6353647">
                  <a:extLst>
                    <a:ext uri="{9D8B030D-6E8A-4147-A177-3AD203B41FA5}">
                      <a16:colId xmlns:a16="http://schemas.microsoft.com/office/drawing/2014/main" xmlns="" val="20000"/>
                    </a:ext>
                  </a:extLst>
                </a:gridCol>
              </a:tblGrid>
              <a:tr h="1651494">
                <a:tc>
                  <a:txBody>
                    <a:bodyPr/>
                    <a:lstStyle/>
                    <a:p>
                      <a:pPr algn="l">
                        <a:spcAft>
                          <a:spcPts val="0"/>
                        </a:spcAft>
                      </a:pPr>
                      <a:r>
                        <a:rPr lang="en-US" sz="2400" dirty="0">
                          <a:effectLst/>
                        </a:rPr>
                        <a:t>P19b: Has [NAME] used ……..…. in the last three (3) months (i.e. from April to June, 2021)?</a:t>
                      </a:r>
                    </a:p>
                    <a:p>
                      <a:pPr algn="ctr">
                        <a:spcAft>
                          <a:spcPts val="0"/>
                        </a:spcAft>
                      </a:pPr>
                      <a:r>
                        <a:rPr lang="en-US" sz="2400" dirty="0">
                          <a:effectLst/>
                        </a:rPr>
                        <a:t>Yes………..1</a:t>
                      </a:r>
                    </a:p>
                    <a:p>
                      <a:pPr algn="ctr">
                        <a:spcAft>
                          <a:spcPts val="0"/>
                        </a:spcAft>
                      </a:pPr>
                      <a:r>
                        <a:rPr lang="en-US" sz="2400" dirty="0">
                          <a:effectLst/>
                        </a:rPr>
                        <a:t>No………...2</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xmlns="" val="10000"/>
                  </a:ext>
                </a:extLst>
              </a:tr>
              <a:tr h="3162561">
                <a:tc>
                  <a:txBody>
                    <a:bodyPr/>
                    <a:lstStyle/>
                    <a:p>
                      <a:pPr>
                        <a:lnSpc>
                          <a:spcPct val="100000"/>
                        </a:lnSpc>
                        <a:spcBef>
                          <a:spcPts val="400"/>
                        </a:spcBef>
                        <a:spcAft>
                          <a:spcPts val="0"/>
                        </a:spcAft>
                      </a:pPr>
                      <a:r>
                        <a:rPr lang="fr-FR" sz="2200" dirty="0">
                          <a:effectLst/>
                        </a:rPr>
                        <a:t>Mobile phone (Smart)………………..…A</a:t>
                      </a:r>
                    </a:p>
                    <a:p>
                      <a:pPr>
                        <a:lnSpc>
                          <a:spcPct val="100000"/>
                        </a:lnSpc>
                        <a:spcBef>
                          <a:spcPts val="400"/>
                        </a:spcBef>
                        <a:spcAft>
                          <a:spcPts val="0"/>
                        </a:spcAft>
                      </a:pPr>
                      <a:r>
                        <a:rPr lang="fr-FR" sz="2200" dirty="0">
                          <a:effectLst/>
                        </a:rPr>
                        <a:t>Mobile phone (Non-smart)…………...B</a:t>
                      </a:r>
                    </a:p>
                    <a:p>
                      <a:pPr>
                        <a:lnSpc>
                          <a:spcPct val="100000"/>
                        </a:lnSpc>
                        <a:spcBef>
                          <a:spcPts val="400"/>
                        </a:spcBef>
                        <a:spcAft>
                          <a:spcPts val="0"/>
                        </a:spcAft>
                      </a:pPr>
                      <a:r>
                        <a:rPr lang="fr-FR" sz="2200" dirty="0">
                          <a:effectLst/>
                        </a:rPr>
                        <a:t>Cordless </a:t>
                      </a:r>
                      <a:r>
                        <a:rPr lang="fr-FR" sz="2200" dirty="0" err="1">
                          <a:effectLst/>
                        </a:rPr>
                        <a:t>telephone</a:t>
                      </a:r>
                      <a:r>
                        <a:rPr lang="fr-FR" sz="2200" dirty="0">
                          <a:effectLst/>
                        </a:rPr>
                        <a:t>…………………..……C</a:t>
                      </a:r>
                    </a:p>
                    <a:p>
                      <a:pPr>
                        <a:lnSpc>
                          <a:spcPct val="100000"/>
                        </a:lnSpc>
                        <a:spcBef>
                          <a:spcPts val="400"/>
                        </a:spcBef>
                        <a:spcAft>
                          <a:spcPts val="0"/>
                        </a:spcAft>
                      </a:pPr>
                      <a:r>
                        <a:rPr lang="fr-FR" sz="2200" dirty="0" err="1">
                          <a:effectLst/>
                        </a:rPr>
                        <a:t>Fixed</a:t>
                      </a:r>
                      <a:r>
                        <a:rPr lang="fr-FR" sz="2200" dirty="0">
                          <a:effectLst/>
                        </a:rPr>
                        <a:t> </a:t>
                      </a:r>
                      <a:r>
                        <a:rPr lang="fr-FR" sz="2200" dirty="0" err="1">
                          <a:effectLst/>
                        </a:rPr>
                        <a:t>telephone</a:t>
                      </a:r>
                      <a:r>
                        <a:rPr lang="fr-FR" sz="2200" dirty="0">
                          <a:effectLst/>
                        </a:rPr>
                        <a:t> line…………….….…….D</a:t>
                      </a:r>
                    </a:p>
                    <a:p>
                      <a:pPr>
                        <a:lnSpc>
                          <a:spcPct val="100000"/>
                        </a:lnSpc>
                        <a:spcBef>
                          <a:spcPts val="400"/>
                        </a:spcBef>
                        <a:spcAft>
                          <a:spcPts val="0"/>
                        </a:spcAft>
                      </a:pPr>
                      <a:r>
                        <a:rPr lang="fr-FR" sz="2200" dirty="0">
                          <a:effectLst/>
                        </a:rPr>
                        <a:t>Tablet ………….…………………..…….……..E</a:t>
                      </a:r>
                    </a:p>
                    <a:p>
                      <a:pPr>
                        <a:lnSpc>
                          <a:spcPct val="100000"/>
                        </a:lnSpc>
                        <a:spcBef>
                          <a:spcPts val="400"/>
                        </a:spcBef>
                        <a:spcAft>
                          <a:spcPts val="0"/>
                        </a:spcAft>
                      </a:pPr>
                      <a:r>
                        <a:rPr lang="fr-FR" sz="2200" dirty="0">
                          <a:effectLst/>
                        </a:rPr>
                        <a:t>Laptop………………………………………..….F</a:t>
                      </a:r>
                    </a:p>
                    <a:p>
                      <a:pPr>
                        <a:lnSpc>
                          <a:spcPct val="100000"/>
                        </a:lnSpc>
                        <a:spcBef>
                          <a:spcPts val="400"/>
                        </a:spcBef>
                        <a:spcAft>
                          <a:spcPts val="0"/>
                        </a:spcAft>
                      </a:pPr>
                      <a:r>
                        <a:rPr lang="fr-FR" sz="2200" dirty="0">
                          <a:effectLst/>
                        </a:rPr>
                        <a:t>Desktop Computer…….…….…….……..G </a:t>
                      </a:r>
                    </a:p>
                    <a:p>
                      <a:pPr>
                        <a:lnSpc>
                          <a:spcPct val="100000"/>
                        </a:lnSpc>
                        <a:spcBef>
                          <a:spcPts val="400"/>
                        </a:spcBef>
                        <a:spcAft>
                          <a:spcPts val="0"/>
                        </a:spcAft>
                      </a:pPr>
                      <a:r>
                        <a:rPr lang="fr-FR" sz="2200" dirty="0">
                          <a:effectLst/>
                        </a:rPr>
                        <a:t>Radio/FM……………….………….…….……H</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bl>
          </a:graphicData>
        </a:graphic>
      </p:graphicFrame>
      <p:sp>
        <p:nvSpPr>
          <p:cNvPr id="12" name="TextBox 11"/>
          <p:cNvSpPr txBox="1"/>
          <p:nvPr/>
        </p:nvSpPr>
        <p:spPr>
          <a:xfrm>
            <a:off x="6598535" y="1201155"/>
            <a:ext cx="5489434" cy="4801314"/>
          </a:xfrm>
          <a:prstGeom prst="rect">
            <a:avLst/>
          </a:prstGeom>
          <a:solidFill>
            <a:schemeClr val="bg1"/>
          </a:solidFill>
          <a:ln>
            <a:solidFill>
              <a:schemeClr val="tx1"/>
            </a:solidFill>
          </a:ln>
        </p:spPr>
        <p:style>
          <a:lnRef idx="1">
            <a:schemeClr val="accent5"/>
          </a:lnRef>
          <a:fillRef idx="2">
            <a:schemeClr val="accent5"/>
          </a:fillRef>
          <a:effectRef idx="1">
            <a:schemeClr val="accent5"/>
          </a:effectRef>
          <a:fontRef idx="minor">
            <a:schemeClr val="dk1"/>
          </a:fontRef>
        </p:style>
        <p:txBody>
          <a:bodyPr wrap="square" rtlCol="0">
            <a:spAutoFit/>
          </a:bodyPr>
          <a:lstStyle/>
          <a:p>
            <a:endParaRPr lang="en-US" sz="3200" i="1" dirty="0">
              <a:solidFill>
                <a:srgbClr val="000000"/>
              </a:solidFill>
            </a:endParaRPr>
          </a:p>
          <a:p>
            <a:r>
              <a:rPr lang="en-US" sz="3200" dirty="0">
                <a:solidFill>
                  <a:srgbClr val="000000"/>
                </a:solidFill>
              </a:rPr>
              <a:t>This question seeks to  measure the number of persons 6 years </a:t>
            </a:r>
            <a:r>
              <a:rPr lang="en-US" sz="3200" dirty="0" smtClean="0">
                <a:solidFill>
                  <a:srgbClr val="000000"/>
                </a:solidFill>
              </a:rPr>
              <a:t>and </a:t>
            </a:r>
            <a:r>
              <a:rPr lang="en-US" sz="3200" dirty="0">
                <a:solidFill>
                  <a:srgbClr val="000000"/>
                </a:solidFill>
              </a:rPr>
              <a:t>older who used the listed ICT devices, </a:t>
            </a:r>
            <a:r>
              <a:rPr lang="en-US" sz="3200" u="sng" dirty="0">
                <a:solidFill>
                  <a:srgbClr val="000000"/>
                </a:solidFill>
              </a:rPr>
              <a:t>irrespective of the owner</a:t>
            </a:r>
            <a:r>
              <a:rPr lang="en-US" sz="3200" dirty="0">
                <a:solidFill>
                  <a:srgbClr val="000000"/>
                </a:solidFill>
              </a:rPr>
              <a:t>.</a:t>
            </a:r>
          </a:p>
          <a:p>
            <a:endParaRPr lang="en-US" sz="3200" i="1" dirty="0">
              <a:solidFill>
                <a:schemeClr val="accent4"/>
              </a:solidFill>
            </a:endParaRPr>
          </a:p>
          <a:p>
            <a:endParaRPr lang="en-US" i="1" dirty="0">
              <a:solidFill>
                <a:schemeClr val="accent4"/>
              </a:solidFill>
            </a:endParaRPr>
          </a:p>
          <a:p>
            <a:endParaRPr lang="en-US" sz="3200" b="1" dirty="0">
              <a:solidFill>
                <a:srgbClr val="000000"/>
              </a:solidFill>
            </a:endParaRPr>
          </a:p>
          <a:p>
            <a:endParaRPr lang="en-US" sz="3200" b="1" dirty="0">
              <a:solidFill>
                <a:srgbClr val="000000"/>
              </a:solidFill>
            </a:endParaRPr>
          </a:p>
        </p:txBody>
      </p:sp>
    </p:spTree>
    <p:extLst>
      <p:ext uri="{BB962C8B-B14F-4D97-AF65-F5344CB8AC3E}">
        <p14:creationId xmlns:p14="http://schemas.microsoft.com/office/powerpoint/2010/main" val="4613468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463447DF-5CE0-6849-A7D5-F069C162E5DF}"/>
              </a:ext>
            </a:extLst>
          </p:cNvPr>
          <p:cNvSpPr>
            <a:spLocks noGrp="1"/>
          </p:cNvSpPr>
          <p:nvPr>
            <p:ph type="sldNum" sz="quarter" idx="4"/>
          </p:nvPr>
        </p:nvSpPr>
        <p:spPr/>
        <p:txBody>
          <a:bodyPr/>
          <a:lstStyle/>
          <a:p>
            <a:fld id="{5A54F868-F828-472F-BCFA-81EF005179B6}" type="slidenum">
              <a:rPr lang="en-GB" smtClean="0"/>
              <a:pPr/>
              <a:t>22</a:t>
            </a:fld>
            <a:endParaRPr lang="en-GB" dirty="0"/>
          </a:p>
        </p:txBody>
      </p:sp>
      <p:sp>
        <p:nvSpPr>
          <p:cNvPr id="4" name="Titel 1">
            <a:extLst>
              <a:ext uri="{FF2B5EF4-FFF2-40B4-BE49-F238E27FC236}">
                <a16:creationId xmlns:a16="http://schemas.microsoft.com/office/drawing/2014/main" xmlns="" id="{DC0479A2-2F53-EE49-8F15-4AFC07A5CBA4}"/>
              </a:ext>
            </a:extLst>
          </p:cNvPr>
          <p:cNvSpPr txBox="1">
            <a:spLocks/>
          </p:cNvSpPr>
          <p:nvPr/>
        </p:nvSpPr>
        <p:spPr>
          <a:xfrm>
            <a:off x="0" y="82590"/>
            <a:ext cx="12192000" cy="876253"/>
          </a:xfrm>
          <a:prstGeom prst="rect">
            <a:avLst/>
          </a:prstGeom>
        </p:spPr>
        <p:txBody>
          <a:bodyPr/>
          <a:lstStyle>
            <a:lvl1pPr algn="ctr" defTabSz="914400" rtl="0" eaLnBrk="1" latinLnBrk="0" hangingPunct="1">
              <a:lnSpc>
                <a:spcPct val="90000"/>
              </a:lnSpc>
              <a:spcBef>
                <a:spcPct val="0"/>
              </a:spcBef>
              <a:buNone/>
              <a:defRPr sz="3600" b="1" kern="1200">
                <a:solidFill>
                  <a:srgbClr val="382873"/>
                </a:solidFill>
                <a:latin typeface="Cambria" panose="02040503050406030204" pitchFamily="18" charset="0"/>
                <a:ea typeface="Cambria" panose="02040503050406030204" pitchFamily="18" charset="0"/>
                <a:cs typeface="+mj-cs"/>
              </a:defRPr>
            </a:lvl1pPr>
          </a:lstStyle>
          <a:p>
            <a:endParaRPr lang="en-GB" sz="4000" dirty="0"/>
          </a:p>
        </p:txBody>
      </p:sp>
      <p:sp>
        <p:nvSpPr>
          <p:cNvPr id="6" name="TextBox 5">
            <a:extLst>
              <a:ext uri="{FF2B5EF4-FFF2-40B4-BE49-F238E27FC236}">
                <a16:creationId xmlns:a16="http://schemas.microsoft.com/office/drawing/2014/main" xmlns="" id="{DF678AF6-74E4-4E9A-B323-78E6BDC41A64}"/>
              </a:ext>
            </a:extLst>
          </p:cNvPr>
          <p:cNvSpPr txBox="1"/>
          <p:nvPr/>
        </p:nvSpPr>
        <p:spPr>
          <a:xfrm>
            <a:off x="9616611" y="6136124"/>
            <a:ext cx="2575389" cy="646331"/>
          </a:xfrm>
          <a:prstGeom prst="rect">
            <a:avLst/>
          </a:prstGeom>
          <a:solidFill>
            <a:srgbClr val="382873"/>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Population and Housing Census 2021</a:t>
            </a:r>
            <a:endParaRPr kumimoji="0" lang="x-non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 name="Picture 4" descr="Graphical user interface, application&#10;&#10;Description automatically generated">
            <a:extLst>
              <a:ext uri="{FF2B5EF4-FFF2-40B4-BE49-F238E27FC236}">
                <a16:creationId xmlns:a16="http://schemas.microsoft.com/office/drawing/2014/main" xmlns="" id="{EB4AEB61-01D0-40B1-A1BF-F83C5284F1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037243"/>
          </a:xfrm>
          <a:prstGeom prst="rect">
            <a:avLst/>
          </a:prstGeom>
        </p:spPr>
      </p:pic>
    </p:spTree>
    <p:extLst>
      <p:ext uri="{BB962C8B-B14F-4D97-AF65-F5344CB8AC3E}">
        <p14:creationId xmlns:p14="http://schemas.microsoft.com/office/powerpoint/2010/main" val="32729764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463447DF-5CE0-6849-A7D5-F069C162E5DF}"/>
              </a:ext>
            </a:extLst>
          </p:cNvPr>
          <p:cNvSpPr>
            <a:spLocks noGrp="1"/>
          </p:cNvSpPr>
          <p:nvPr>
            <p:ph type="sldNum" sz="quarter" idx="4"/>
          </p:nvPr>
        </p:nvSpPr>
        <p:spPr/>
        <p:txBody>
          <a:bodyPr/>
          <a:lstStyle/>
          <a:p>
            <a:fld id="{5A54F868-F828-472F-BCFA-81EF005179B6}" type="slidenum">
              <a:rPr lang="en-GB" smtClean="0"/>
              <a:pPr/>
              <a:t>23</a:t>
            </a:fld>
            <a:endParaRPr lang="en-GB" dirty="0"/>
          </a:p>
        </p:txBody>
      </p:sp>
      <p:sp>
        <p:nvSpPr>
          <p:cNvPr id="4" name="Titel 1">
            <a:extLst>
              <a:ext uri="{FF2B5EF4-FFF2-40B4-BE49-F238E27FC236}">
                <a16:creationId xmlns:a16="http://schemas.microsoft.com/office/drawing/2014/main" xmlns="" id="{DC0479A2-2F53-EE49-8F15-4AFC07A5CBA4}"/>
              </a:ext>
            </a:extLst>
          </p:cNvPr>
          <p:cNvSpPr txBox="1">
            <a:spLocks/>
          </p:cNvSpPr>
          <p:nvPr/>
        </p:nvSpPr>
        <p:spPr>
          <a:xfrm>
            <a:off x="0" y="82590"/>
            <a:ext cx="12192000" cy="876253"/>
          </a:xfrm>
          <a:prstGeom prst="rect">
            <a:avLst/>
          </a:prstGeom>
        </p:spPr>
        <p:txBody>
          <a:bodyPr/>
          <a:lstStyle>
            <a:lvl1pPr algn="ctr" defTabSz="914400" rtl="0" eaLnBrk="1" latinLnBrk="0" hangingPunct="1">
              <a:lnSpc>
                <a:spcPct val="90000"/>
              </a:lnSpc>
              <a:spcBef>
                <a:spcPct val="0"/>
              </a:spcBef>
              <a:buNone/>
              <a:defRPr sz="3600" b="1" kern="1200">
                <a:solidFill>
                  <a:srgbClr val="382873"/>
                </a:solidFill>
                <a:latin typeface="Cambria" panose="02040503050406030204" pitchFamily="18" charset="0"/>
                <a:ea typeface="Cambria" panose="02040503050406030204" pitchFamily="18" charset="0"/>
                <a:cs typeface="+mj-cs"/>
              </a:defRPr>
            </a:lvl1pPr>
          </a:lstStyle>
          <a:p>
            <a:endParaRPr lang="en-GB" sz="4000" dirty="0"/>
          </a:p>
        </p:txBody>
      </p:sp>
      <p:sp>
        <p:nvSpPr>
          <p:cNvPr id="6" name="TextBox 5">
            <a:extLst>
              <a:ext uri="{FF2B5EF4-FFF2-40B4-BE49-F238E27FC236}">
                <a16:creationId xmlns:a16="http://schemas.microsoft.com/office/drawing/2014/main" xmlns="" id="{DF678AF6-74E4-4E9A-B323-78E6BDC41A64}"/>
              </a:ext>
            </a:extLst>
          </p:cNvPr>
          <p:cNvSpPr txBox="1"/>
          <p:nvPr/>
        </p:nvSpPr>
        <p:spPr>
          <a:xfrm>
            <a:off x="9616611" y="6136124"/>
            <a:ext cx="2575389" cy="646331"/>
          </a:xfrm>
          <a:prstGeom prst="rect">
            <a:avLst/>
          </a:prstGeom>
          <a:solidFill>
            <a:srgbClr val="382873"/>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Population and Housing Census 2021</a:t>
            </a:r>
            <a:endParaRPr kumimoji="0" lang="x-non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3">
            <a:extLst>
              <a:ext uri="{FF2B5EF4-FFF2-40B4-BE49-F238E27FC236}">
                <a16:creationId xmlns:a16="http://schemas.microsoft.com/office/drawing/2014/main" xmlns="" id="{11183614-20C2-4835-9939-B79B42D5B0EC}"/>
              </a:ext>
            </a:extLst>
          </p:cNvPr>
          <p:cNvSpPr txBox="1">
            <a:spLocks/>
          </p:cNvSpPr>
          <p:nvPr/>
        </p:nvSpPr>
        <p:spPr>
          <a:xfrm>
            <a:off x="0" y="1"/>
            <a:ext cx="12192000" cy="1167318"/>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b="1" kern="1200">
                <a:solidFill>
                  <a:srgbClr val="382873"/>
                </a:solidFill>
                <a:latin typeface="Cambria" panose="02040503050406030204" pitchFamily="18" charset="0"/>
                <a:ea typeface="Cambria" panose="02040503050406030204" pitchFamily="18" charset="0"/>
                <a:cs typeface="+mj-cs"/>
              </a:defRPr>
            </a:lvl1pPr>
          </a:lstStyle>
          <a:p>
            <a:endParaRPr lang="en-US" i="1" dirty="0"/>
          </a:p>
          <a:p>
            <a:r>
              <a:rPr lang="en-US" i="1" dirty="0"/>
              <a:t>P19c Did [NAME] use internet through ……..….. in the last three (3) months </a:t>
            </a:r>
            <a:r>
              <a:rPr lang="en-US" sz="3200" i="1" dirty="0"/>
              <a:t>(i.e. </a:t>
            </a:r>
            <a:r>
              <a:rPr lang="en-US" sz="3200" i="1" dirty="0">
                <a:solidFill>
                  <a:schemeClr val="tx1"/>
                </a:solidFill>
              </a:rPr>
              <a:t>from April to June, 2021</a:t>
            </a:r>
            <a:r>
              <a:rPr lang="en-US" sz="3200" i="1" dirty="0"/>
              <a:t>)?</a:t>
            </a:r>
            <a:r>
              <a:rPr lang="en-US" dirty="0"/>
              <a:t/>
            </a:r>
            <a:br>
              <a:rPr lang="en-US" dirty="0"/>
            </a:br>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2929686846"/>
              </p:ext>
            </p:extLst>
          </p:nvPr>
        </p:nvGraphicFramePr>
        <p:xfrm>
          <a:off x="99137" y="1190139"/>
          <a:ext cx="6353647" cy="4827458"/>
        </p:xfrm>
        <a:graphic>
          <a:graphicData uri="http://schemas.openxmlformats.org/drawingml/2006/table">
            <a:tbl>
              <a:tblPr firstRow="1" firstCol="1" bandRow="1">
                <a:tableStyleId>{2D5ABB26-0587-4C30-8999-92F81FD0307C}</a:tableStyleId>
              </a:tblPr>
              <a:tblGrid>
                <a:gridCol w="6353647">
                  <a:extLst>
                    <a:ext uri="{9D8B030D-6E8A-4147-A177-3AD203B41FA5}">
                      <a16:colId xmlns:a16="http://schemas.microsoft.com/office/drawing/2014/main" xmlns="" val="20000"/>
                    </a:ext>
                  </a:extLst>
                </a:gridCol>
              </a:tblGrid>
              <a:tr h="1802656">
                <a:tc>
                  <a:txBody>
                    <a:bodyPr/>
                    <a:lstStyle/>
                    <a:p>
                      <a:pPr algn="l">
                        <a:spcAft>
                          <a:spcPts val="0"/>
                        </a:spcAft>
                      </a:pPr>
                      <a:r>
                        <a:rPr lang="en-US" sz="2400" dirty="0">
                          <a:effectLst/>
                        </a:rPr>
                        <a:t>P19c: Did [NAME] use internet through ……..…. in the last three (3) months (i.e. from</a:t>
                      </a:r>
                      <a:r>
                        <a:rPr lang="en-US" sz="2400" baseline="0" dirty="0">
                          <a:effectLst/>
                        </a:rPr>
                        <a:t> </a:t>
                      </a:r>
                      <a:r>
                        <a:rPr lang="en-US" sz="2400" dirty="0">
                          <a:effectLst/>
                        </a:rPr>
                        <a:t>April to June, 2021)?</a:t>
                      </a:r>
                    </a:p>
                    <a:p>
                      <a:pPr algn="ctr">
                        <a:spcAft>
                          <a:spcPts val="0"/>
                        </a:spcAft>
                      </a:pPr>
                      <a:r>
                        <a:rPr lang="en-US" sz="2400" dirty="0">
                          <a:effectLst/>
                        </a:rPr>
                        <a:t>Yes………..1</a:t>
                      </a:r>
                    </a:p>
                    <a:p>
                      <a:pPr algn="ctr">
                        <a:spcAft>
                          <a:spcPts val="0"/>
                        </a:spcAft>
                      </a:pPr>
                      <a:r>
                        <a:rPr lang="en-US" sz="2400" dirty="0">
                          <a:effectLst/>
                        </a:rPr>
                        <a:t>No………...2</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xmlns="" val="10000"/>
                  </a:ext>
                </a:extLst>
              </a:tr>
              <a:tr h="2998658">
                <a:tc>
                  <a:txBody>
                    <a:bodyPr/>
                    <a:lstStyle/>
                    <a:p>
                      <a:pPr>
                        <a:lnSpc>
                          <a:spcPct val="100000"/>
                        </a:lnSpc>
                        <a:spcBef>
                          <a:spcPts val="400"/>
                        </a:spcBef>
                        <a:spcAft>
                          <a:spcPts val="0"/>
                        </a:spcAft>
                      </a:pPr>
                      <a:endParaRPr lang="fr-FR" sz="1100" dirty="0">
                        <a:effectLst/>
                      </a:endParaRPr>
                    </a:p>
                    <a:p>
                      <a:pPr>
                        <a:lnSpc>
                          <a:spcPct val="100000"/>
                        </a:lnSpc>
                        <a:spcBef>
                          <a:spcPts val="400"/>
                        </a:spcBef>
                        <a:spcAft>
                          <a:spcPts val="0"/>
                        </a:spcAft>
                      </a:pPr>
                      <a:r>
                        <a:rPr lang="fr-FR" sz="2400" dirty="0">
                          <a:effectLst/>
                        </a:rPr>
                        <a:t>Mobile phone….……..A</a:t>
                      </a:r>
                    </a:p>
                    <a:p>
                      <a:pPr>
                        <a:lnSpc>
                          <a:spcPct val="100000"/>
                        </a:lnSpc>
                        <a:spcBef>
                          <a:spcPts val="400"/>
                        </a:spcBef>
                        <a:spcAft>
                          <a:spcPts val="0"/>
                        </a:spcAft>
                      </a:pPr>
                      <a:r>
                        <a:rPr lang="fr-FR" sz="2400" dirty="0">
                          <a:effectLst/>
                        </a:rPr>
                        <a:t>Laptop…………………….B</a:t>
                      </a:r>
                    </a:p>
                    <a:p>
                      <a:pPr>
                        <a:lnSpc>
                          <a:spcPct val="100000"/>
                        </a:lnSpc>
                        <a:spcBef>
                          <a:spcPts val="400"/>
                        </a:spcBef>
                        <a:spcAft>
                          <a:spcPts val="0"/>
                        </a:spcAft>
                      </a:pPr>
                      <a:r>
                        <a:rPr lang="fr-FR" sz="2400" dirty="0">
                          <a:effectLst/>
                        </a:rPr>
                        <a:t>Desktop………………..…C</a:t>
                      </a:r>
                    </a:p>
                    <a:p>
                      <a:pPr>
                        <a:lnSpc>
                          <a:spcPct val="100000"/>
                        </a:lnSpc>
                        <a:spcBef>
                          <a:spcPts val="400"/>
                        </a:spcBef>
                        <a:spcAft>
                          <a:spcPts val="0"/>
                        </a:spcAft>
                      </a:pPr>
                      <a:r>
                        <a:rPr lang="fr-FR" sz="2400" dirty="0">
                          <a:effectLst/>
                        </a:rPr>
                        <a:t>Tablet………...…………..D</a:t>
                      </a:r>
                    </a:p>
                    <a:p>
                      <a:pPr>
                        <a:lnSpc>
                          <a:spcPct val="100000"/>
                        </a:lnSpc>
                        <a:spcBef>
                          <a:spcPts val="400"/>
                        </a:spcBef>
                        <a:spcAft>
                          <a:spcPts val="0"/>
                        </a:spcAft>
                      </a:pPr>
                      <a:r>
                        <a:rPr lang="fr-FR" sz="2400" dirty="0">
                          <a:effectLst/>
                        </a:rPr>
                        <a:t>Digital </a:t>
                      </a:r>
                      <a:r>
                        <a:rPr lang="en-GB" sz="2400" noProof="0" dirty="0">
                          <a:effectLst/>
                        </a:rPr>
                        <a:t>Television</a:t>
                      </a:r>
                      <a:r>
                        <a:rPr lang="fr-FR" sz="2400" dirty="0">
                          <a:effectLst/>
                        </a:rPr>
                        <a:t>...…..E</a:t>
                      </a:r>
                    </a:p>
                    <a:p>
                      <a:pPr>
                        <a:lnSpc>
                          <a:spcPct val="100000"/>
                        </a:lnSpc>
                        <a:spcBef>
                          <a:spcPts val="400"/>
                        </a:spcBef>
                        <a:spcAft>
                          <a:spcPts val="0"/>
                        </a:spcAft>
                      </a:pPr>
                      <a:r>
                        <a:rPr lang="fr-FR" sz="2400" dirty="0">
                          <a:effectLst/>
                        </a:rPr>
                        <a:t>Other (</a:t>
                      </a:r>
                      <a:r>
                        <a:rPr lang="en-GB" sz="2400" noProof="0" dirty="0">
                          <a:effectLst/>
                        </a:rPr>
                        <a:t>Specify</a:t>
                      </a:r>
                      <a:r>
                        <a:rPr lang="fr-FR" sz="2400" dirty="0">
                          <a:effectLst/>
                        </a:rPr>
                        <a:t>)…..…….F</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bl>
          </a:graphicData>
        </a:graphic>
      </p:graphicFrame>
      <p:sp>
        <p:nvSpPr>
          <p:cNvPr id="11" name="TextBox 10"/>
          <p:cNvSpPr txBox="1"/>
          <p:nvPr/>
        </p:nvSpPr>
        <p:spPr>
          <a:xfrm>
            <a:off x="6587512" y="1201155"/>
            <a:ext cx="5489434" cy="480131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3200" dirty="0">
                <a:solidFill>
                  <a:srgbClr val="000000"/>
                </a:solidFill>
              </a:rPr>
              <a:t>This question seeks to know the number of persons 6 years </a:t>
            </a:r>
            <a:r>
              <a:rPr lang="en-US" sz="3200" dirty="0" smtClean="0">
                <a:solidFill>
                  <a:srgbClr val="000000"/>
                </a:solidFill>
              </a:rPr>
              <a:t>and </a:t>
            </a:r>
            <a:r>
              <a:rPr lang="en-US" sz="3200" dirty="0">
                <a:solidFill>
                  <a:srgbClr val="000000"/>
                </a:solidFill>
              </a:rPr>
              <a:t>older who used internet in the last 3 months from the following devices: </a:t>
            </a:r>
          </a:p>
          <a:p>
            <a:endParaRPr lang="en-US" sz="1400" dirty="0">
              <a:solidFill>
                <a:srgbClr val="000000"/>
              </a:solidFill>
            </a:endParaRPr>
          </a:p>
          <a:p>
            <a:r>
              <a:rPr lang="en-US" sz="3200" dirty="0">
                <a:solidFill>
                  <a:srgbClr val="000000"/>
                </a:solidFill>
              </a:rPr>
              <a:t>Five separate questions representing all the five listed devices are to be asked in P19c to all eligible persons.</a:t>
            </a:r>
            <a:endParaRPr lang="en-US" sz="2800" b="1" dirty="0">
              <a:solidFill>
                <a:srgbClr val="000000"/>
              </a:solidFill>
            </a:endParaRPr>
          </a:p>
        </p:txBody>
      </p:sp>
    </p:spTree>
    <p:extLst>
      <p:ext uri="{BB962C8B-B14F-4D97-AF65-F5344CB8AC3E}">
        <p14:creationId xmlns:p14="http://schemas.microsoft.com/office/powerpoint/2010/main" val="6976352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463447DF-5CE0-6849-A7D5-F069C162E5DF}"/>
              </a:ext>
            </a:extLst>
          </p:cNvPr>
          <p:cNvSpPr>
            <a:spLocks noGrp="1"/>
          </p:cNvSpPr>
          <p:nvPr>
            <p:ph type="sldNum" sz="quarter" idx="4"/>
          </p:nvPr>
        </p:nvSpPr>
        <p:spPr/>
        <p:txBody>
          <a:bodyPr/>
          <a:lstStyle/>
          <a:p>
            <a:fld id="{5A54F868-F828-472F-BCFA-81EF005179B6}" type="slidenum">
              <a:rPr lang="en-GB" smtClean="0"/>
              <a:pPr/>
              <a:t>24</a:t>
            </a:fld>
            <a:endParaRPr lang="en-GB" dirty="0"/>
          </a:p>
        </p:txBody>
      </p:sp>
      <p:sp>
        <p:nvSpPr>
          <p:cNvPr id="6" name="TextBox 5">
            <a:extLst>
              <a:ext uri="{FF2B5EF4-FFF2-40B4-BE49-F238E27FC236}">
                <a16:creationId xmlns:a16="http://schemas.microsoft.com/office/drawing/2014/main" xmlns="" id="{DF678AF6-74E4-4E9A-B323-78E6BDC41A64}"/>
              </a:ext>
            </a:extLst>
          </p:cNvPr>
          <p:cNvSpPr txBox="1"/>
          <p:nvPr/>
        </p:nvSpPr>
        <p:spPr>
          <a:xfrm>
            <a:off x="9616611" y="6136124"/>
            <a:ext cx="2575389" cy="646331"/>
          </a:xfrm>
          <a:prstGeom prst="rect">
            <a:avLst/>
          </a:prstGeom>
          <a:solidFill>
            <a:srgbClr val="382873"/>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Population and Housing Census 2021</a:t>
            </a:r>
            <a:endParaRPr kumimoji="0" lang="x-non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4" name="Picture 3" descr="Graphical user interface, text, application&#10;&#10;Description automatically generated">
            <a:extLst>
              <a:ext uri="{FF2B5EF4-FFF2-40B4-BE49-F238E27FC236}">
                <a16:creationId xmlns:a16="http://schemas.microsoft.com/office/drawing/2014/main" xmlns="" id="{C002567D-E62C-443C-85C1-01F062E187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004193"/>
          </a:xfrm>
          <a:prstGeom prst="rect">
            <a:avLst/>
          </a:prstGeom>
        </p:spPr>
      </p:pic>
    </p:spTree>
    <p:extLst>
      <p:ext uri="{BB962C8B-B14F-4D97-AF65-F5344CB8AC3E}">
        <p14:creationId xmlns:p14="http://schemas.microsoft.com/office/powerpoint/2010/main" val="28916696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463447DF-5CE0-6849-A7D5-F069C162E5DF}"/>
              </a:ext>
            </a:extLst>
          </p:cNvPr>
          <p:cNvSpPr>
            <a:spLocks noGrp="1"/>
          </p:cNvSpPr>
          <p:nvPr>
            <p:ph type="sldNum" sz="quarter" idx="4"/>
          </p:nvPr>
        </p:nvSpPr>
        <p:spPr/>
        <p:txBody>
          <a:bodyPr/>
          <a:lstStyle/>
          <a:p>
            <a:fld id="{5A54F868-F828-472F-BCFA-81EF005179B6}" type="slidenum">
              <a:rPr lang="en-GB" smtClean="0"/>
              <a:pPr/>
              <a:t>25</a:t>
            </a:fld>
            <a:endParaRPr lang="en-GB" dirty="0"/>
          </a:p>
        </p:txBody>
      </p:sp>
      <p:sp>
        <p:nvSpPr>
          <p:cNvPr id="4" name="Titel 1">
            <a:extLst>
              <a:ext uri="{FF2B5EF4-FFF2-40B4-BE49-F238E27FC236}">
                <a16:creationId xmlns:a16="http://schemas.microsoft.com/office/drawing/2014/main" xmlns="" id="{DC0479A2-2F53-EE49-8F15-4AFC07A5CBA4}"/>
              </a:ext>
            </a:extLst>
          </p:cNvPr>
          <p:cNvSpPr txBox="1">
            <a:spLocks/>
          </p:cNvSpPr>
          <p:nvPr/>
        </p:nvSpPr>
        <p:spPr>
          <a:xfrm>
            <a:off x="0" y="82590"/>
            <a:ext cx="12192000" cy="876253"/>
          </a:xfrm>
          <a:prstGeom prst="rect">
            <a:avLst/>
          </a:prstGeom>
        </p:spPr>
        <p:txBody>
          <a:bodyPr/>
          <a:lstStyle>
            <a:lvl1pPr algn="ctr" defTabSz="914400" rtl="0" eaLnBrk="1" latinLnBrk="0" hangingPunct="1">
              <a:lnSpc>
                <a:spcPct val="90000"/>
              </a:lnSpc>
              <a:spcBef>
                <a:spcPct val="0"/>
              </a:spcBef>
              <a:buNone/>
              <a:defRPr sz="3600" b="1" kern="1200">
                <a:solidFill>
                  <a:srgbClr val="382873"/>
                </a:solidFill>
                <a:latin typeface="Cambria" panose="02040503050406030204" pitchFamily="18" charset="0"/>
                <a:ea typeface="Cambria" panose="02040503050406030204" pitchFamily="18" charset="0"/>
                <a:cs typeface="+mj-cs"/>
              </a:defRPr>
            </a:lvl1pPr>
          </a:lstStyle>
          <a:p>
            <a:endParaRPr lang="en-GB" sz="4000" dirty="0"/>
          </a:p>
        </p:txBody>
      </p:sp>
      <p:sp>
        <p:nvSpPr>
          <p:cNvPr id="6" name="TextBox 5">
            <a:extLst>
              <a:ext uri="{FF2B5EF4-FFF2-40B4-BE49-F238E27FC236}">
                <a16:creationId xmlns:a16="http://schemas.microsoft.com/office/drawing/2014/main" xmlns="" id="{DF678AF6-74E4-4E9A-B323-78E6BDC41A64}"/>
              </a:ext>
            </a:extLst>
          </p:cNvPr>
          <p:cNvSpPr txBox="1"/>
          <p:nvPr/>
        </p:nvSpPr>
        <p:spPr>
          <a:xfrm>
            <a:off x="9616611" y="6136124"/>
            <a:ext cx="2575389" cy="646331"/>
          </a:xfrm>
          <a:prstGeom prst="rect">
            <a:avLst/>
          </a:prstGeom>
          <a:solidFill>
            <a:srgbClr val="382873"/>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Population and Housing Census 2021</a:t>
            </a:r>
            <a:endParaRPr kumimoji="0" lang="x-non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3">
            <a:extLst>
              <a:ext uri="{FF2B5EF4-FFF2-40B4-BE49-F238E27FC236}">
                <a16:creationId xmlns:a16="http://schemas.microsoft.com/office/drawing/2014/main" xmlns="" id="{11183614-20C2-4835-9939-B79B42D5B0EC}"/>
              </a:ext>
            </a:extLst>
          </p:cNvPr>
          <p:cNvSpPr txBox="1">
            <a:spLocks/>
          </p:cNvSpPr>
          <p:nvPr/>
        </p:nvSpPr>
        <p:spPr>
          <a:xfrm>
            <a:off x="0" y="0"/>
            <a:ext cx="12192000" cy="1420237"/>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b="1" kern="1200">
                <a:solidFill>
                  <a:srgbClr val="382873"/>
                </a:solidFill>
                <a:latin typeface="Cambria" panose="02040503050406030204" pitchFamily="18" charset="0"/>
                <a:ea typeface="Cambria" panose="02040503050406030204" pitchFamily="18" charset="0"/>
                <a:cs typeface="+mj-cs"/>
              </a:defRPr>
            </a:lvl1pPr>
          </a:lstStyle>
          <a:p>
            <a:endParaRPr lang="en-US" i="1" dirty="0"/>
          </a:p>
          <a:p>
            <a:r>
              <a:rPr lang="en-US" i="1" dirty="0"/>
              <a:t>P19d Did [NAME] use mobile phone for mobile money or other financial transaction in the last three (3) months </a:t>
            </a:r>
            <a:br>
              <a:rPr lang="en-US" i="1" dirty="0"/>
            </a:br>
            <a:r>
              <a:rPr lang="en-US" i="1" dirty="0"/>
              <a:t>(i.e. </a:t>
            </a:r>
            <a:r>
              <a:rPr lang="en-US" i="1" dirty="0">
                <a:solidFill>
                  <a:schemeClr val="tx1"/>
                </a:solidFill>
              </a:rPr>
              <a:t>from April to June, 2021</a:t>
            </a:r>
            <a:r>
              <a:rPr lang="en-US" i="1" dirty="0"/>
              <a:t>)?</a:t>
            </a:r>
            <a:r>
              <a:rPr lang="en-US" dirty="0"/>
              <a:t/>
            </a:r>
            <a:br>
              <a:rPr lang="en-US" dirty="0"/>
            </a:br>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4136001282"/>
              </p:ext>
            </p:extLst>
          </p:nvPr>
        </p:nvGraphicFramePr>
        <p:xfrm>
          <a:off x="99140" y="1557196"/>
          <a:ext cx="6353647" cy="4455650"/>
        </p:xfrm>
        <a:graphic>
          <a:graphicData uri="http://schemas.openxmlformats.org/drawingml/2006/table">
            <a:tbl>
              <a:tblPr firstRow="1" firstCol="1" bandRow="1">
                <a:tableStyleId>{2D5ABB26-0587-4C30-8999-92F81FD0307C}</a:tableStyleId>
              </a:tblPr>
              <a:tblGrid>
                <a:gridCol w="6353647">
                  <a:extLst>
                    <a:ext uri="{9D8B030D-6E8A-4147-A177-3AD203B41FA5}">
                      <a16:colId xmlns:a16="http://schemas.microsoft.com/office/drawing/2014/main" xmlns="" val="20000"/>
                    </a:ext>
                  </a:extLst>
                </a:gridCol>
              </a:tblGrid>
              <a:tr h="1652435">
                <a:tc>
                  <a:txBody>
                    <a:bodyPr/>
                    <a:lstStyle/>
                    <a:p>
                      <a:pPr algn="l">
                        <a:spcAft>
                          <a:spcPts val="0"/>
                        </a:spcAft>
                      </a:pPr>
                      <a:r>
                        <a:rPr lang="en-US" sz="2800" dirty="0">
                          <a:effectLst/>
                        </a:rPr>
                        <a:t>P19d: Did [NAME] use mobile phone for mobile money or other financial transaction in the last three (3) months (i.e. from April to June, 2021)?</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xmlns="" val="10000"/>
                  </a:ext>
                </a:extLst>
              </a:tr>
              <a:tr h="2748770">
                <a:tc>
                  <a:txBody>
                    <a:bodyPr/>
                    <a:lstStyle/>
                    <a:p>
                      <a:pPr algn="l">
                        <a:lnSpc>
                          <a:spcPct val="150000"/>
                        </a:lnSpc>
                        <a:spcAft>
                          <a:spcPts val="0"/>
                        </a:spcAft>
                      </a:pPr>
                      <a:r>
                        <a:rPr lang="en-US" sz="2800" dirty="0">
                          <a:effectLst/>
                        </a:rPr>
                        <a:t>Yes, mobile money…………………………….A</a:t>
                      </a:r>
                    </a:p>
                    <a:p>
                      <a:pPr algn="l">
                        <a:lnSpc>
                          <a:spcPct val="150000"/>
                        </a:lnSpc>
                        <a:spcAft>
                          <a:spcPts val="0"/>
                        </a:spcAft>
                      </a:pPr>
                      <a:r>
                        <a:rPr lang="en-US" sz="2800" dirty="0">
                          <a:effectLst/>
                        </a:rPr>
                        <a:t>Yes, other financial transactions………..B</a:t>
                      </a:r>
                    </a:p>
                    <a:p>
                      <a:pPr algn="l">
                        <a:lnSpc>
                          <a:spcPct val="150000"/>
                        </a:lnSpc>
                        <a:spcAft>
                          <a:spcPts val="0"/>
                        </a:spcAft>
                      </a:pPr>
                      <a:r>
                        <a:rPr lang="en-US" sz="2800" dirty="0">
                          <a:effectLst/>
                        </a:rPr>
                        <a:t>No………...............................................Z</a:t>
                      </a:r>
                      <a:endParaRPr lang="fr-FR" sz="1100" dirty="0">
                        <a:effectLst/>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bl>
          </a:graphicData>
        </a:graphic>
      </p:graphicFrame>
      <p:sp>
        <p:nvSpPr>
          <p:cNvPr id="10" name="TextBox 9"/>
          <p:cNvSpPr txBox="1"/>
          <p:nvPr/>
        </p:nvSpPr>
        <p:spPr>
          <a:xfrm>
            <a:off x="6598529" y="1542683"/>
            <a:ext cx="5505347" cy="4455650"/>
          </a:xfrm>
          <a:prstGeom prst="rect">
            <a:avLst/>
          </a:prstGeom>
          <a:solidFill>
            <a:schemeClr val="bg1"/>
          </a:solidFill>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sz="2400" dirty="0">
                <a:solidFill>
                  <a:srgbClr val="000000"/>
                </a:solidFill>
              </a:rPr>
              <a:t>Financial transaction involves activities such as depositing money into a bank account, borrowing money from a lender, buying or selling of goods or property or transfer of money</a:t>
            </a:r>
          </a:p>
          <a:p>
            <a:endParaRPr lang="en-US" sz="1400" dirty="0">
              <a:solidFill>
                <a:srgbClr val="000000"/>
              </a:solidFill>
            </a:endParaRPr>
          </a:p>
          <a:p>
            <a:r>
              <a:rPr lang="en-US" sz="2400" dirty="0">
                <a:solidFill>
                  <a:srgbClr val="000000"/>
                </a:solidFill>
              </a:rPr>
              <a:t>Note that if the person has used someone’s phone for any financial transaction within the reference period, you should probe to find out if the person has used it for mobile money only or other financial transactions as well. </a:t>
            </a:r>
          </a:p>
        </p:txBody>
      </p:sp>
    </p:spTree>
    <p:extLst>
      <p:ext uri="{BB962C8B-B14F-4D97-AF65-F5344CB8AC3E}">
        <p14:creationId xmlns:p14="http://schemas.microsoft.com/office/powerpoint/2010/main" val="24912054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463447DF-5CE0-6849-A7D5-F069C162E5DF}"/>
              </a:ext>
            </a:extLst>
          </p:cNvPr>
          <p:cNvSpPr>
            <a:spLocks noGrp="1"/>
          </p:cNvSpPr>
          <p:nvPr>
            <p:ph type="sldNum" sz="quarter" idx="4"/>
          </p:nvPr>
        </p:nvSpPr>
        <p:spPr/>
        <p:txBody>
          <a:bodyPr/>
          <a:lstStyle/>
          <a:p>
            <a:fld id="{5A54F868-F828-472F-BCFA-81EF005179B6}" type="slidenum">
              <a:rPr lang="en-GB" smtClean="0"/>
              <a:pPr/>
              <a:t>26</a:t>
            </a:fld>
            <a:endParaRPr lang="en-GB" dirty="0"/>
          </a:p>
        </p:txBody>
      </p:sp>
      <p:sp>
        <p:nvSpPr>
          <p:cNvPr id="6" name="TextBox 5">
            <a:extLst>
              <a:ext uri="{FF2B5EF4-FFF2-40B4-BE49-F238E27FC236}">
                <a16:creationId xmlns:a16="http://schemas.microsoft.com/office/drawing/2014/main" xmlns="" id="{DF678AF6-74E4-4E9A-B323-78E6BDC41A64}"/>
              </a:ext>
            </a:extLst>
          </p:cNvPr>
          <p:cNvSpPr txBox="1"/>
          <p:nvPr/>
        </p:nvSpPr>
        <p:spPr>
          <a:xfrm>
            <a:off x="9616611" y="6136124"/>
            <a:ext cx="2575389" cy="646331"/>
          </a:xfrm>
          <a:prstGeom prst="rect">
            <a:avLst/>
          </a:prstGeom>
          <a:solidFill>
            <a:srgbClr val="382873"/>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Population and Housing Census 2021</a:t>
            </a:r>
            <a:endParaRPr kumimoji="0" lang="x-non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4" name="Picture 3" descr="Graphical user interface, text, application, email&#10;&#10;Description automatically generated">
            <a:extLst>
              <a:ext uri="{FF2B5EF4-FFF2-40B4-BE49-F238E27FC236}">
                <a16:creationId xmlns:a16="http://schemas.microsoft.com/office/drawing/2014/main" xmlns="" id="{5B5D10F8-6C76-4B92-964F-DB947FF56BBC}"/>
              </a:ext>
            </a:extLst>
          </p:cNvPr>
          <p:cNvPicPr>
            <a:picLocks noChangeAspect="1"/>
          </p:cNvPicPr>
          <p:nvPr/>
        </p:nvPicPr>
        <p:blipFill rotWithShape="1">
          <a:blip r:embed="rId3">
            <a:extLst>
              <a:ext uri="{28A0092B-C50C-407E-A947-70E740481C1C}">
                <a14:useLocalDpi xmlns:a14="http://schemas.microsoft.com/office/drawing/2010/main" val="0"/>
              </a:ext>
            </a:extLst>
          </a:blip>
          <a:srcRect b="6807"/>
          <a:stretch/>
        </p:blipFill>
        <p:spPr>
          <a:xfrm>
            <a:off x="-1" y="14578"/>
            <a:ext cx="12192001" cy="6033682"/>
          </a:xfrm>
          <a:prstGeom prst="rect">
            <a:avLst/>
          </a:prstGeom>
        </p:spPr>
      </p:pic>
    </p:spTree>
    <p:extLst>
      <p:ext uri="{BB962C8B-B14F-4D97-AF65-F5344CB8AC3E}">
        <p14:creationId xmlns:p14="http://schemas.microsoft.com/office/powerpoint/2010/main" val="23833381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463447DF-5CE0-6849-A7D5-F069C162E5DF}"/>
              </a:ext>
            </a:extLst>
          </p:cNvPr>
          <p:cNvSpPr>
            <a:spLocks noGrp="1"/>
          </p:cNvSpPr>
          <p:nvPr>
            <p:ph type="sldNum" sz="quarter" idx="4"/>
          </p:nvPr>
        </p:nvSpPr>
        <p:spPr/>
        <p:txBody>
          <a:bodyPr/>
          <a:lstStyle/>
          <a:p>
            <a:fld id="{5A54F868-F828-472F-BCFA-81EF005179B6}" type="slidenum">
              <a:rPr lang="en-GB" smtClean="0"/>
              <a:pPr/>
              <a:t>27</a:t>
            </a:fld>
            <a:endParaRPr lang="en-GB" dirty="0"/>
          </a:p>
        </p:txBody>
      </p:sp>
      <p:sp>
        <p:nvSpPr>
          <p:cNvPr id="4" name="Titel 1">
            <a:extLst>
              <a:ext uri="{FF2B5EF4-FFF2-40B4-BE49-F238E27FC236}">
                <a16:creationId xmlns:a16="http://schemas.microsoft.com/office/drawing/2014/main" xmlns="" id="{DC0479A2-2F53-EE49-8F15-4AFC07A5CBA4}"/>
              </a:ext>
            </a:extLst>
          </p:cNvPr>
          <p:cNvSpPr txBox="1">
            <a:spLocks/>
          </p:cNvSpPr>
          <p:nvPr/>
        </p:nvSpPr>
        <p:spPr>
          <a:xfrm>
            <a:off x="797668" y="194473"/>
            <a:ext cx="12192000" cy="876253"/>
          </a:xfrm>
          <a:prstGeom prst="rect">
            <a:avLst/>
          </a:prstGeom>
        </p:spPr>
        <p:txBody>
          <a:bodyPr/>
          <a:lstStyle>
            <a:lvl1pPr algn="ctr" defTabSz="914400" rtl="0" eaLnBrk="1" latinLnBrk="0" hangingPunct="1">
              <a:lnSpc>
                <a:spcPct val="90000"/>
              </a:lnSpc>
              <a:spcBef>
                <a:spcPct val="0"/>
              </a:spcBef>
              <a:buNone/>
              <a:defRPr sz="3600" b="1" kern="1200">
                <a:solidFill>
                  <a:srgbClr val="382873"/>
                </a:solidFill>
                <a:latin typeface="Cambria" panose="02040503050406030204" pitchFamily="18" charset="0"/>
                <a:ea typeface="Cambria" panose="02040503050406030204" pitchFamily="18" charset="0"/>
                <a:cs typeface="+mj-cs"/>
              </a:defRPr>
            </a:lvl1pPr>
          </a:lstStyle>
          <a:p>
            <a:endParaRPr lang="en-GB" sz="4000" dirty="0"/>
          </a:p>
        </p:txBody>
      </p:sp>
      <p:sp>
        <p:nvSpPr>
          <p:cNvPr id="6" name="TextBox 5">
            <a:extLst>
              <a:ext uri="{FF2B5EF4-FFF2-40B4-BE49-F238E27FC236}">
                <a16:creationId xmlns:a16="http://schemas.microsoft.com/office/drawing/2014/main" xmlns="" id="{DF678AF6-74E4-4E9A-B323-78E6BDC41A64}"/>
              </a:ext>
            </a:extLst>
          </p:cNvPr>
          <p:cNvSpPr txBox="1"/>
          <p:nvPr/>
        </p:nvSpPr>
        <p:spPr>
          <a:xfrm>
            <a:off x="9616611" y="6136124"/>
            <a:ext cx="2575389" cy="646331"/>
          </a:xfrm>
          <a:prstGeom prst="rect">
            <a:avLst/>
          </a:prstGeom>
          <a:solidFill>
            <a:srgbClr val="382873"/>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Population and Housing Census 2021</a:t>
            </a:r>
            <a:endParaRPr kumimoji="0" lang="x-non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3">
            <a:extLst>
              <a:ext uri="{FF2B5EF4-FFF2-40B4-BE49-F238E27FC236}">
                <a16:creationId xmlns:a16="http://schemas.microsoft.com/office/drawing/2014/main" xmlns="" id="{11183614-20C2-4835-9939-B79B42D5B0EC}"/>
              </a:ext>
            </a:extLst>
          </p:cNvPr>
          <p:cNvSpPr txBox="1">
            <a:spLocks/>
          </p:cNvSpPr>
          <p:nvPr/>
        </p:nvSpPr>
        <p:spPr>
          <a:xfrm>
            <a:off x="0" y="194473"/>
            <a:ext cx="11984477" cy="700472"/>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b="1" kern="1200">
                <a:solidFill>
                  <a:srgbClr val="382873"/>
                </a:solidFill>
                <a:latin typeface="Cambria" panose="02040503050406030204" pitchFamily="18" charset="0"/>
                <a:ea typeface="Cambria" panose="02040503050406030204" pitchFamily="18" charset="0"/>
                <a:cs typeface="+mj-cs"/>
              </a:defRPr>
            </a:lvl1pPr>
          </a:lstStyle>
          <a:p>
            <a:r>
              <a:rPr lang="en-US" dirty="0"/>
              <a:t>Revision 1</a:t>
            </a:r>
          </a:p>
        </p:txBody>
      </p:sp>
      <p:graphicFrame>
        <p:nvGraphicFramePr>
          <p:cNvPr id="9" name="Table 8"/>
          <p:cNvGraphicFramePr>
            <a:graphicFrameLocks noGrp="1"/>
          </p:cNvGraphicFramePr>
          <p:nvPr>
            <p:extLst>
              <p:ext uri="{D42A27DB-BD31-4B8C-83A1-F6EECF244321}">
                <p14:modId xmlns:p14="http://schemas.microsoft.com/office/powerpoint/2010/main" val="937093132"/>
              </p:ext>
            </p:extLst>
          </p:nvPr>
        </p:nvGraphicFramePr>
        <p:xfrm>
          <a:off x="688157" y="956135"/>
          <a:ext cx="11033372" cy="4770906"/>
        </p:xfrm>
        <a:graphic>
          <a:graphicData uri="http://schemas.openxmlformats.org/drawingml/2006/table">
            <a:tbl>
              <a:tblPr firstRow="1" firstCol="1" bandRow="1">
                <a:tableStyleId>{2D5ABB26-0587-4C30-8999-92F81FD0307C}</a:tableStyleId>
              </a:tblPr>
              <a:tblGrid>
                <a:gridCol w="11033372">
                  <a:extLst>
                    <a:ext uri="{9D8B030D-6E8A-4147-A177-3AD203B41FA5}">
                      <a16:colId xmlns:a16="http://schemas.microsoft.com/office/drawing/2014/main" xmlns="" val="20000"/>
                    </a:ext>
                  </a:extLst>
                </a:gridCol>
              </a:tblGrid>
              <a:tr h="2044266">
                <a:tc>
                  <a:txBody>
                    <a:bodyPr/>
                    <a:lstStyle/>
                    <a:p>
                      <a:pPr marL="514350" indent="-514350">
                        <a:lnSpc>
                          <a:spcPct val="150000"/>
                        </a:lnSpc>
                        <a:buFont typeface="Arial" panose="020B0604020202020204" pitchFamily="34" charset="0"/>
                        <a:buChar char="•"/>
                      </a:pPr>
                      <a:r>
                        <a:rPr lang="en-GB" sz="3200" dirty="0"/>
                        <a:t>Distinguish between the following:</a:t>
                      </a:r>
                    </a:p>
                    <a:p>
                      <a:pPr marL="914400" lvl="1" indent="-457200">
                        <a:lnSpc>
                          <a:spcPct val="150000"/>
                        </a:lnSpc>
                        <a:buFont typeface="Courier New" panose="02070309020205020404" pitchFamily="49" charset="0"/>
                        <a:buChar char="o"/>
                      </a:pPr>
                      <a:r>
                        <a:rPr lang="en-GB" sz="3200" dirty="0"/>
                        <a:t>Smart phone and a non-smart phone</a:t>
                      </a:r>
                    </a:p>
                    <a:p>
                      <a:pPr marL="914400" lvl="1" indent="-457200">
                        <a:lnSpc>
                          <a:spcPct val="150000"/>
                        </a:lnSpc>
                        <a:buFont typeface="Courier New" panose="02070309020205020404" pitchFamily="49" charset="0"/>
                        <a:buChar char="o"/>
                      </a:pPr>
                      <a:r>
                        <a:rPr lang="en-GB" sz="3200" dirty="0"/>
                        <a:t>Ownership and usage of ICT device(s)</a:t>
                      </a:r>
                    </a:p>
                    <a:p>
                      <a:pPr marL="914400" lvl="1" indent="-457200">
                        <a:lnSpc>
                          <a:spcPct val="150000"/>
                        </a:lnSpc>
                        <a:buFont typeface="Courier New" panose="02070309020205020404" pitchFamily="49" charset="0"/>
                        <a:buChar char="o"/>
                      </a:pPr>
                      <a:r>
                        <a:rPr lang="en-GB" sz="3200" dirty="0"/>
                        <a:t>Cordless and fixed telephone</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xmlns="" val="10000"/>
                  </a:ext>
                </a:extLst>
              </a:tr>
              <a:tr h="1920391">
                <a:tc>
                  <a:txBody>
                    <a:bodyPr/>
                    <a:lstStyle/>
                    <a:p>
                      <a:pPr marL="514350" indent="-514350">
                        <a:lnSpc>
                          <a:spcPct val="150000"/>
                        </a:lnSpc>
                        <a:buFont typeface="Arial" panose="020B0604020202020204" pitchFamily="34" charset="0"/>
                        <a:buChar char="•"/>
                      </a:pPr>
                      <a:endParaRPr lang="en-GB" sz="3200"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16525377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463447DF-5CE0-6849-A7D5-F069C162E5DF}"/>
              </a:ext>
            </a:extLst>
          </p:cNvPr>
          <p:cNvSpPr>
            <a:spLocks noGrp="1"/>
          </p:cNvSpPr>
          <p:nvPr>
            <p:ph type="sldNum" sz="quarter" idx="4"/>
          </p:nvPr>
        </p:nvSpPr>
        <p:spPr/>
        <p:txBody>
          <a:bodyPr/>
          <a:lstStyle/>
          <a:p>
            <a:fld id="{5A54F868-F828-472F-BCFA-81EF005179B6}" type="slidenum">
              <a:rPr lang="en-GB" smtClean="0"/>
              <a:pPr/>
              <a:t>28</a:t>
            </a:fld>
            <a:endParaRPr lang="en-GB" dirty="0"/>
          </a:p>
        </p:txBody>
      </p:sp>
      <p:sp>
        <p:nvSpPr>
          <p:cNvPr id="4" name="Titel 1">
            <a:extLst>
              <a:ext uri="{FF2B5EF4-FFF2-40B4-BE49-F238E27FC236}">
                <a16:creationId xmlns:a16="http://schemas.microsoft.com/office/drawing/2014/main" xmlns="" id="{DC0479A2-2F53-EE49-8F15-4AFC07A5CBA4}"/>
              </a:ext>
            </a:extLst>
          </p:cNvPr>
          <p:cNvSpPr txBox="1">
            <a:spLocks/>
          </p:cNvSpPr>
          <p:nvPr/>
        </p:nvSpPr>
        <p:spPr>
          <a:xfrm>
            <a:off x="797668" y="194473"/>
            <a:ext cx="12192000" cy="876253"/>
          </a:xfrm>
          <a:prstGeom prst="rect">
            <a:avLst/>
          </a:prstGeom>
        </p:spPr>
        <p:txBody>
          <a:bodyPr/>
          <a:lstStyle>
            <a:lvl1pPr algn="ctr" defTabSz="914400" rtl="0" eaLnBrk="1" latinLnBrk="0" hangingPunct="1">
              <a:lnSpc>
                <a:spcPct val="90000"/>
              </a:lnSpc>
              <a:spcBef>
                <a:spcPct val="0"/>
              </a:spcBef>
              <a:buNone/>
              <a:defRPr sz="3600" b="1" kern="1200">
                <a:solidFill>
                  <a:srgbClr val="382873"/>
                </a:solidFill>
                <a:latin typeface="Cambria" panose="02040503050406030204" pitchFamily="18" charset="0"/>
                <a:ea typeface="Cambria" panose="02040503050406030204" pitchFamily="18" charset="0"/>
                <a:cs typeface="+mj-cs"/>
              </a:defRPr>
            </a:lvl1pPr>
          </a:lstStyle>
          <a:p>
            <a:endParaRPr lang="en-GB" sz="4000" dirty="0"/>
          </a:p>
        </p:txBody>
      </p:sp>
      <p:sp>
        <p:nvSpPr>
          <p:cNvPr id="6" name="TextBox 5">
            <a:extLst>
              <a:ext uri="{FF2B5EF4-FFF2-40B4-BE49-F238E27FC236}">
                <a16:creationId xmlns:a16="http://schemas.microsoft.com/office/drawing/2014/main" xmlns="" id="{DF678AF6-74E4-4E9A-B323-78E6BDC41A64}"/>
              </a:ext>
            </a:extLst>
          </p:cNvPr>
          <p:cNvSpPr txBox="1"/>
          <p:nvPr/>
        </p:nvSpPr>
        <p:spPr>
          <a:xfrm>
            <a:off x="9616611" y="6136124"/>
            <a:ext cx="2575389" cy="646331"/>
          </a:xfrm>
          <a:prstGeom prst="rect">
            <a:avLst/>
          </a:prstGeom>
          <a:solidFill>
            <a:srgbClr val="382873"/>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Population and Housing Census 2021</a:t>
            </a:r>
            <a:endParaRPr kumimoji="0" lang="x-non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3">
            <a:extLst>
              <a:ext uri="{FF2B5EF4-FFF2-40B4-BE49-F238E27FC236}">
                <a16:creationId xmlns:a16="http://schemas.microsoft.com/office/drawing/2014/main" xmlns="" id="{11183614-20C2-4835-9939-B79B42D5B0EC}"/>
              </a:ext>
            </a:extLst>
          </p:cNvPr>
          <p:cNvSpPr txBox="1">
            <a:spLocks/>
          </p:cNvSpPr>
          <p:nvPr/>
        </p:nvSpPr>
        <p:spPr>
          <a:xfrm>
            <a:off x="0" y="0"/>
            <a:ext cx="11984477" cy="700472"/>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b="1" kern="1200">
                <a:solidFill>
                  <a:srgbClr val="382873"/>
                </a:solidFill>
                <a:latin typeface="Cambria" panose="02040503050406030204" pitchFamily="18" charset="0"/>
                <a:ea typeface="Cambria" panose="02040503050406030204" pitchFamily="18" charset="0"/>
                <a:cs typeface="+mj-cs"/>
              </a:defRPr>
            </a:lvl1pPr>
          </a:lstStyle>
          <a:p>
            <a:r>
              <a:rPr lang="en-US" dirty="0"/>
              <a:t>Revision 2</a:t>
            </a:r>
          </a:p>
        </p:txBody>
      </p:sp>
      <p:graphicFrame>
        <p:nvGraphicFramePr>
          <p:cNvPr id="9" name="Table 8"/>
          <p:cNvGraphicFramePr>
            <a:graphicFrameLocks noGrp="1"/>
          </p:cNvGraphicFramePr>
          <p:nvPr>
            <p:extLst>
              <p:ext uri="{D42A27DB-BD31-4B8C-83A1-F6EECF244321}">
                <p14:modId xmlns:p14="http://schemas.microsoft.com/office/powerpoint/2010/main" val="489383518"/>
              </p:ext>
            </p:extLst>
          </p:nvPr>
        </p:nvGraphicFramePr>
        <p:xfrm>
          <a:off x="99139" y="603081"/>
          <a:ext cx="12092861" cy="5897312"/>
        </p:xfrm>
        <a:graphic>
          <a:graphicData uri="http://schemas.openxmlformats.org/drawingml/2006/table">
            <a:tbl>
              <a:tblPr firstRow="1" firstCol="1" bandRow="1">
                <a:tableStyleId>{2D5ABB26-0587-4C30-8999-92F81FD0307C}</a:tableStyleId>
              </a:tblPr>
              <a:tblGrid>
                <a:gridCol w="12092861">
                  <a:extLst>
                    <a:ext uri="{9D8B030D-6E8A-4147-A177-3AD203B41FA5}">
                      <a16:colId xmlns:a16="http://schemas.microsoft.com/office/drawing/2014/main" xmlns="" val="20000"/>
                    </a:ext>
                  </a:extLst>
                </a:gridCol>
              </a:tblGrid>
              <a:tr h="4546333">
                <a:tc>
                  <a:txBody>
                    <a:bodyPr/>
                    <a:lstStyle/>
                    <a:p>
                      <a:pPr marL="457200" indent="-457200">
                        <a:buFont typeface="Arial" panose="020B0604020202020204" pitchFamily="34" charset="0"/>
                        <a:buChar char="•"/>
                      </a:pPr>
                      <a:r>
                        <a:rPr lang="en-GB" sz="3000" dirty="0" err="1"/>
                        <a:t>Agya</a:t>
                      </a:r>
                      <a:r>
                        <a:rPr lang="en-GB" sz="3000" dirty="0"/>
                        <a:t> </a:t>
                      </a:r>
                      <a:r>
                        <a:rPr lang="en-GB" sz="3000" dirty="0" err="1"/>
                        <a:t>Kweku</a:t>
                      </a:r>
                      <a:r>
                        <a:rPr lang="en-GB" sz="3000" dirty="0"/>
                        <a:t> received mobile money from his son in the city a week before the census. Although he owns a non-smart mobile phone and uses it to make calls, he does not know how to use the mobile money function on it. He took his mobile phone to the </a:t>
                      </a:r>
                      <a:r>
                        <a:rPr lang="en-GB" sz="3000" dirty="0" err="1"/>
                        <a:t>Momo</a:t>
                      </a:r>
                      <a:r>
                        <a:rPr lang="en-GB" sz="3000" dirty="0"/>
                        <a:t> vendor in the village who used </a:t>
                      </a:r>
                      <a:r>
                        <a:rPr lang="en-GB" sz="3000" dirty="0" err="1"/>
                        <a:t>Agya</a:t>
                      </a:r>
                      <a:r>
                        <a:rPr lang="en-GB" sz="3000" dirty="0"/>
                        <a:t> </a:t>
                      </a:r>
                      <a:r>
                        <a:rPr lang="en-GB" sz="3000" dirty="0" err="1"/>
                        <a:t>Kweku’s</a:t>
                      </a:r>
                      <a:r>
                        <a:rPr lang="en-GB" sz="3000" dirty="0"/>
                        <a:t> phone to access the money sent by his son. He later called his son to thank him for the money. </a:t>
                      </a:r>
                      <a:r>
                        <a:rPr lang="en-GB" sz="3000" dirty="0" err="1"/>
                        <a:t>Agya</a:t>
                      </a:r>
                      <a:r>
                        <a:rPr lang="en-GB" sz="3000" dirty="0"/>
                        <a:t> </a:t>
                      </a:r>
                      <a:r>
                        <a:rPr lang="en-GB" sz="3000" dirty="0" err="1"/>
                        <a:t>Kweku</a:t>
                      </a:r>
                      <a:r>
                        <a:rPr lang="en-GB" sz="3000" dirty="0"/>
                        <a:t> owns a digital TV, a radio and laptop at home. He can operate the television and radio effectively but does not know how to use the laptop. His son uses the laptop and they both watch the weekly European football match highlights online on the laptop.</a:t>
                      </a:r>
                    </a:p>
                    <a:p>
                      <a:pPr marL="457200" indent="-457200">
                        <a:buFont typeface="Arial" panose="020B0604020202020204" pitchFamily="34" charset="0"/>
                        <a:buChar char="•"/>
                      </a:pPr>
                      <a:endParaRPr lang="en-GB" sz="800" dirty="0"/>
                    </a:p>
                    <a:p>
                      <a:pPr marL="457200" indent="-457200">
                        <a:buFont typeface="Arial" panose="020B0604020202020204" pitchFamily="34" charset="0"/>
                        <a:buChar char="•"/>
                      </a:pPr>
                      <a:r>
                        <a:rPr lang="en-GB" sz="3000" i="1" dirty="0"/>
                        <a:t>Use the scenario to Answer P19a, 19b, 19c and 19d for </a:t>
                      </a:r>
                      <a:r>
                        <a:rPr lang="en-GB" sz="3000" i="1" dirty="0" err="1"/>
                        <a:t>Agya</a:t>
                      </a:r>
                      <a:r>
                        <a:rPr lang="en-GB" sz="3000" i="1" dirty="0"/>
                        <a:t> </a:t>
                      </a:r>
                      <a:r>
                        <a:rPr lang="en-GB" sz="3000" i="1" dirty="0" err="1"/>
                        <a:t>Kweku</a:t>
                      </a:r>
                      <a:r>
                        <a:rPr lang="en-GB" sz="3000" dirty="0"/>
                        <a:t>.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xmlns="" val="10000"/>
                  </a:ext>
                </a:extLst>
              </a:tr>
              <a:tr h="746192">
                <a:tc>
                  <a:txBody>
                    <a:bodyPr/>
                    <a:lstStyle/>
                    <a:p>
                      <a:pPr marL="0" indent="0">
                        <a:lnSpc>
                          <a:spcPct val="150000"/>
                        </a:lnSpc>
                        <a:buFont typeface="Arial" panose="020B0604020202020204" pitchFamily="34" charset="0"/>
                        <a:buNone/>
                      </a:pPr>
                      <a:endParaRPr lang="en-GB" sz="3000"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5656250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463447DF-5CE0-6849-A7D5-F069C162E5DF}"/>
              </a:ext>
            </a:extLst>
          </p:cNvPr>
          <p:cNvSpPr>
            <a:spLocks noGrp="1"/>
          </p:cNvSpPr>
          <p:nvPr>
            <p:ph type="sldNum" sz="quarter" idx="4"/>
          </p:nvPr>
        </p:nvSpPr>
        <p:spPr/>
        <p:txBody>
          <a:bodyPr/>
          <a:lstStyle/>
          <a:p>
            <a:fld id="{5A54F868-F828-472F-BCFA-81EF005179B6}" type="slidenum">
              <a:rPr lang="en-GB" smtClean="0"/>
              <a:pPr/>
              <a:t>29</a:t>
            </a:fld>
            <a:endParaRPr lang="en-GB" dirty="0"/>
          </a:p>
        </p:txBody>
      </p:sp>
      <p:sp>
        <p:nvSpPr>
          <p:cNvPr id="4" name="Titel 1">
            <a:extLst>
              <a:ext uri="{FF2B5EF4-FFF2-40B4-BE49-F238E27FC236}">
                <a16:creationId xmlns:a16="http://schemas.microsoft.com/office/drawing/2014/main" xmlns="" id="{DC0479A2-2F53-EE49-8F15-4AFC07A5CBA4}"/>
              </a:ext>
            </a:extLst>
          </p:cNvPr>
          <p:cNvSpPr txBox="1">
            <a:spLocks/>
          </p:cNvSpPr>
          <p:nvPr/>
        </p:nvSpPr>
        <p:spPr>
          <a:xfrm>
            <a:off x="797668" y="194473"/>
            <a:ext cx="12192000" cy="876253"/>
          </a:xfrm>
          <a:prstGeom prst="rect">
            <a:avLst/>
          </a:prstGeom>
        </p:spPr>
        <p:txBody>
          <a:bodyPr/>
          <a:lstStyle>
            <a:lvl1pPr algn="ctr" defTabSz="914400" rtl="0" eaLnBrk="1" latinLnBrk="0" hangingPunct="1">
              <a:lnSpc>
                <a:spcPct val="90000"/>
              </a:lnSpc>
              <a:spcBef>
                <a:spcPct val="0"/>
              </a:spcBef>
              <a:buNone/>
              <a:defRPr sz="3600" b="1" kern="1200">
                <a:solidFill>
                  <a:srgbClr val="382873"/>
                </a:solidFill>
                <a:latin typeface="Cambria" panose="02040503050406030204" pitchFamily="18" charset="0"/>
                <a:ea typeface="Cambria" panose="02040503050406030204" pitchFamily="18" charset="0"/>
                <a:cs typeface="+mj-cs"/>
              </a:defRPr>
            </a:lvl1pPr>
          </a:lstStyle>
          <a:p>
            <a:endParaRPr lang="en-GB" sz="4000" dirty="0"/>
          </a:p>
        </p:txBody>
      </p:sp>
      <p:sp>
        <p:nvSpPr>
          <p:cNvPr id="6" name="TextBox 5">
            <a:extLst>
              <a:ext uri="{FF2B5EF4-FFF2-40B4-BE49-F238E27FC236}">
                <a16:creationId xmlns:a16="http://schemas.microsoft.com/office/drawing/2014/main" xmlns="" id="{DF678AF6-74E4-4E9A-B323-78E6BDC41A64}"/>
              </a:ext>
            </a:extLst>
          </p:cNvPr>
          <p:cNvSpPr txBox="1"/>
          <p:nvPr/>
        </p:nvSpPr>
        <p:spPr>
          <a:xfrm>
            <a:off x="9616611" y="6136124"/>
            <a:ext cx="2575389" cy="646331"/>
          </a:xfrm>
          <a:prstGeom prst="rect">
            <a:avLst/>
          </a:prstGeom>
          <a:solidFill>
            <a:srgbClr val="382873"/>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Population and Housing Census 2021</a:t>
            </a:r>
            <a:endParaRPr kumimoji="0" lang="x-non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3">
            <a:extLst>
              <a:ext uri="{FF2B5EF4-FFF2-40B4-BE49-F238E27FC236}">
                <a16:creationId xmlns:a16="http://schemas.microsoft.com/office/drawing/2014/main" xmlns="" id="{11183614-20C2-4835-9939-B79B42D5B0EC}"/>
              </a:ext>
            </a:extLst>
          </p:cNvPr>
          <p:cNvSpPr txBox="1">
            <a:spLocks/>
          </p:cNvSpPr>
          <p:nvPr/>
        </p:nvSpPr>
        <p:spPr>
          <a:xfrm>
            <a:off x="0" y="0"/>
            <a:ext cx="11984477" cy="700472"/>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b="1" kern="1200">
                <a:solidFill>
                  <a:srgbClr val="382873"/>
                </a:solidFill>
                <a:latin typeface="Cambria" panose="02040503050406030204" pitchFamily="18" charset="0"/>
                <a:ea typeface="Cambria" panose="02040503050406030204" pitchFamily="18" charset="0"/>
                <a:cs typeface="+mj-cs"/>
              </a:defRPr>
            </a:lvl1pPr>
          </a:lstStyle>
          <a:p>
            <a:r>
              <a:rPr lang="en-US" dirty="0"/>
              <a:t>ANSWER – Revision 1</a:t>
            </a:r>
          </a:p>
        </p:txBody>
      </p:sp>
      <p:pic>
        <p:nvPicPr>
          <p:cNvPr id="8" name="Picture 7" descr="A screenshot of a cell phone&#10;&#10;Description automatically generated">
            <a:extLst>
              <a:ext uri="{FF2B5EF4-FFF2-40B4-BE49-F238E27FC236}">
                <a16:creationId xmlns:a16="http://schemas.microsoft.com/office/drawing/2014/main" xmlns="" id="{710B037B-B2B5-4973-AFE5-40EFFAA86743}"/>
              </a:ext>
            </a:extLst>
          </p:cNvPr>
          <p:cNvPicPr>
            <a:picLocks noChangeAspect="1"/>
          </p:cNvPicPr>
          <p:nvPr/>
        </p:nvPicPr>
        <p:blipFill rotWithShape="1">
          <a:blip r:embed="rId3">
            <a:extLst>
              <a:ext uri="{28A0092B-C50C-407E-A947-70E740481C1C}">
                <a14:useLocalDpi xmlns:a14="http://schemas.microsoft.com/office/drawing/2010/main" val="0"/>
              </a:ext>
            </a:extLst>
          </a:blip>
          <a:srcRect l="29987" b="11517"/>
          <a:stretch/>
        </p:blipFill>
        <p:spPr>
          <a:xfrm>
            <a:off x="71868" y="918899"/>
            <a:ext cx="6024131" cy="4758280"/>
          </a:xfrm>
          <a:prstGeom prst="rect">
            <a:avLst/>
          </a:prstGeom>
        </p:spPr>
      </p:pic>
      <p:pic>
        <p:nvPicPr>
          <p:cNvPr id="10" name="Picture 9" descr="A screenshot of a cell phone&#10;&#10;Description automatically generated">
            <a:extLst>
              <a:ext uri="{FF2B5EF4-FFF2-40B4-BE49-F238E27FC236}">
                <a16:creationId xmlns:a16="http://schemas.microsoft.com/office/drawing/2014/main" xmlns="" id="{45F7CF9B-61D3-43CF-B3CC-BF2CE3F3995F}"/>
              </a:ext>
            </a:extLst>
          </p:cNvPr>
          <p:cNvPicPr>
            <a:picLocks noChangeAspect="1"/>
          </p:cNvPicPr>
          <p:nvPr/>
        </p:nvPicPr>
        <p:blipFill rotWithShape="1">
          <a:blip r:embed="rId4">
            <a:extLst>
              <a:ext uri="{28A0092B-C50C-407E-A947-70E740481C1C}">
                <a14:useLocalDpi xmlns:a14="http://schemas.microsoft.com/office/drawing/2010/main" val="0"/>
              </a:ext>
            </a:extLst>
          </a:blip>
          <a:srcRect l="29886" t="2" r="134" b="11361"/>
          <a:stretch/>
        </p:blipFill>
        <p:spPr>
          <a:xfrm>
            <a:off x="6126240" y="915238"/>
            <a:ext cx="6010675" cy="4758281"/>
          </a:xfrm>
          <a:prstGeom prst="rect">
            <a:avLst/>
          </a:prstGeom>
        </p:spPr>
      </p:pic>
    </p:spTree>
    <p:extLst>
      <p:ext uri="{BB962C8B-B14F-4D97-AF65-F5344CB8AC3E}">
        <p14:creationId xmlns:p14="http://schemas.microsoft.com/office/powerpoint/2010/main" val="6717136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11183614-20C2-4835-9939-B79B42D5B0EC}"/>
              </a:ext>
            </a:extLst>
          </p:cNvPr>
          <p:cNvSpPr>
            <a:spLocks noGrp="1"/>
          </p:cNvSpPr>
          <p:nvPr>
            <p:ph type="title"/>
          </p:nvPr>
        </p:nvSpPr>
        <p:spPr>
          <a:xfrm>
            <a:off x="-12526" y="87682"/>
            <a:ext cx="12192000" cy="486383"/>
          </a:xfrm>
        </p:spPr>
        <p:txBody>
          <a:bodyPr>
            <a:noAutofit/>
          </a:bodyPr>
          <a:lstStyle/>
          <a:p>
            <a:r>
              <a:rPr lang="en-US" sz="4000" dirty="0"/>
              <a:t>Introduction (1/2)</a:t>
            </a:r>
          </a:p>
        </p:txBody>
      </p:sp>
      <p:sp>
        <p:nvSpPr>
          <p:cNvPr id="3" name="Content Placeholder 2">
            <a:extLst>
              <a:ext uri="{FF2B5EF4-FFF2-40B4-BE49-F238E27FC236}">
                <a16:creationId xmlns:a16="http://schemas.microsoft.com/office/drawing/2014/main" xmlns="" id="{6DB335B9-11E9-4461-A978-E043EBE018E7}"/>
              </a:ext>
            </a:extLst>
          </p:cNvPr>
          <p:cNvSpPr>
            <a:spLocks noGrp="1"/>
          </p:cNvSpPr>
          <p:nvPr>
            <p:ph idx="1"/>
          </p:nvPr>
        </p:nvSpPr>
        <p:spPr>
          <a:xfrm>
            <a:off x="176271" y="874058"/>
            <a:ext cx="11887200" cy="5086067"/>
          </a:xfrm>
        </p:spPr>
        <p:txBody>
          <a:bodyPr>
            <a:noAutofit/>
          </a:bodyPr>
          <a:lstStyle/>
          <a:p>
            <a:r>
              <a:rPr lang="en-GB" sz="3600" dirty="0">
                <a:latin typeface="Times New Roman" panose="02020603050405020304" pitchFamily="18" charset="0"/>
                <a:ea typeface="Calibri" panose="020F0502020204030204" pitchFamily="34" charset="0"/>
              </a:rPr>
              <a:t>One of the key aspects of the 2021 PHC is the introduction of a detailed module on Information and Communication Technology (ICT). </a:t>
            </a:r>
          </a:p>
          <a:p>
            <a:endParaRPr lang="en-GB" sz="2000" dirty="0"/>
          </a:p>
          <a:p>
            <a:r>
              <a:rPr lang="en-GB" sz="3600" dirty="0"/>
              <a:t>For the purpose of the Ghana 2021 PHC, the interest in Information and Communication Technology (ICT) is to ascertain the use of electronic/digital devices and the means of accessing information and services towards improving personal livelihoods and wellbeing.</a:t>
            </a:r>
          </a:p>
          <a:p>
            <a:pPr>
              <a:buFont typeface="Wingdings" panose="05000000000000000000" pitchFamily="2" charset="2"/>
              <a:buChar char="§"/>
            </a:pPr>
            <a:endParaRPr lang="en-GB" sz="3600" dirty="0"/>
          </a:p>
          <a:p>
            <a:pPr lvl="1"/>
            <a:endParaRPr lang="en-GB" sz="3600" dirty="0"/>
          </a:p>
          <a:p>
            <a:pPr>
              <a:buFont typeface="Wingdings" panose="05000000000000000000" pitchFamily="2" charset="2"/>
              <a:buChar char="§"/>
            </a:pPr>
            <a:endParaRPr lang="en-US" sz="4000" dirty="0"/>
          </a:p>
        </p:txBody>
      </p:sp>
      <p:sp>
        <p:nvSpPr>
          <p:cNvPr id="2" name="Slide Number Placeholder 1">
            <a:extLst>
              <a:ext uri="{FF2B5EF4-FFF2-40B4-BE49-F238E27FC236}">
                <a16:creationId xmlns:a16="http://schemas.microsoft.com/office/drawing/2014/main" xmlns="" id="{A59BC1B7-6FE5-497E-981F-B0EF3C47C7C9}"/>
              </a:ext>
            </a:extLst>
          </p:cNvPr>
          <p:cNvSpPr>
            <a:spLocks noGrp="1"/>
          </p:cNvSpPr>
          <p:nvPr>
            <p:ph type="sldNum" sz="quarter" idx="12"/>
          </p:nvPr>
        </p:nvSpPr>
        <p:spPr/>
        <p:txBody>
          <a:bodyPr/>
          <a:lstStyle/>
          <a:p>
            <a:fld id="{5A54F868-F828-472F-BCFA-81EF005179B6}" type="slidenum">
              <a:rPr lang="en-GB" smtClean="0"/>
              <a:pPr/>
              <a:t>3</a:t>
            </a:fld>
            <a:endParaRPr lang="en-GB" dirty="0"/>
          </a:p>
        </p:txBody>
      </p:sp>
      <p:sp>
        <p:nvSpPr>
          <p:cNvPr id="6" name="TextBox 5">
            <a:extLst>
              <a:ext uri="{FF2B5EF4-FFF2-40B4-BE49-F238E27FC236}">
                <a16:creationId xmlns:a16="http://schemas.microsoft.com/office/drawing/2014/main" xmlns="" id="{81E0D6D7-0862-4656-BE9F-732CFAC9EB23}"/>
              </a:ext>
            </a:extLst>
          </p:cNvPr>
          <p:cNvSpPr txBox="1"/>
          <p:nvPr/>
        </p:nvSpPr>
        <p:spPr>
          <a:xfrm>
            <a:off x="9616611" y="6136124"/>
            <a:ext cx="2575389" cy="646331"/>
          </a:xfrm>
          <a:prstGeom prst="rect">
            <a:avLst/>
          </a:prstGeom>
          <a:solidFill>
            <a:srgbClr val="382873"/>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Population and Housing Census 2021</a:t>
            </a:r>
            <a:endParaRPr kumimoji="0" lang="x-non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829251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463447DF-5CE0-6849-A7D5-F069C162E5DF}"/>
              </a:ext>
            </a:extLst>
          </p:cNvPr>
          <p:cNvSpPr>
            <a:spLocks noGrp="1"/>
          </p:cNvSpPr>
          <p:nvPr>
            <p:ph type="sldNum" sz="quarter" idx="4"/>
          </p:nvPr>
        </p:nvSpPr>
        <p:spPr/>
        <p:txBody>
          <a:bodyPr/>
          <a:lstStyle/>
          <a:p>
            <a:fld id="{5A54F868-F828-472F-BCFA-81EF005179B6}" type="slidenum">
              <a:rPr lang="en-GB" smtClean="0"/>
              <a:pPr/>
              <a:t>30</a:t>
            </a:fld>
            <a:endParaRPr lang="en-GB" dirty="0"/>
          </a:p>
        </p:txBody>
      </p:sp>
      <p:sp>
        <p:nvSpPr>
          <p:cNvPr id="4" name="Titel 1">
            <a:extLst>
              <a:ext uri="{FF2B5EF4-FFF2-40B4-BE49-F238E27FC236}">
                <a16:creationId xmlns:a16="http://schemas.microsoft.com/office/drawing/2014/main" xmlns="" id="{DC0479A2-2F53-EE49-8F15-4AFC07A5CBA4}"/>
              </a:ext>
            </a:extLst>
          </p:cNvPr>
          <p:cNvSpPr txBox="1">
            <a:spLocks/>
          </p:cNvSpPr>
          <p:nvPr/>
        </p:nvSpPr>
        <p:spPr>
          <a:xfrm>
            <a:off x="797668" y="194473"/>
            <a:ext cx="12192000" cy="876253"/>
          </a:xfrm>
          <a:prstGeom prst="rect">
            <a:avLst/>
          </a:prstGeom>
        </p:spPr>
        <p:txBody>
          <a:bodyPr/>
          <a:lstStyle>
            <a:lvl1pPr algn="ctr" defTabSz="914400" rtl="0" eaLnBrk="1" latinLnBrk="0" hangingPunct="1">
              <a:lnSpc>
                <a:spcPct val="90000"/>
              </a:lnSpc>
              <a:spcBef>
                <a:spcPct val="0"/>
              </a:spcBef>
              <a:buNone/>
              <a:defRPr sz="3600" b="1" kern="1200">
                <a:solidFill>
                  <a:srgbClr val="382873"/>
                </a:solidFill>
                <a:latin typeface="Cambria" panose="02040503050406030204" pitchFamily="18" charset="0"/>
                <a:ea typeface="Cambria" panose="02040503050406030204" pitchFamily="18" charset="0"/>
                <a:cs typeface="+mj-cs"/>
              </a:defRPr>
            </a:lvl1pPr>
          </a:lstStyle>
          <a:p>
            <a:endParaRPr lang="en-GB" sz="4000" dirty="0"/>
          </a:p>
        </p:txBody>
      </p:sp>
      <p:sp>
        <p:nvSpPr>
          <p:cNvPr id="6" name="TextBox 5">
            <a:extLst>
              <a:ext uri="{FF2B5EF4-FFF2-40B4-BE49-F238E27FC236}">
                <a16:creationId xmlns:a16="http://schemas.microsoft.com/office/drawing/2014/main" xmlns="" id="{DF678AF6-74E4-4E9A-B323-78E6BDC41A64}"/>
              </a:ext>
            </a:extLst>
          </p:cNvPr>
          <p:cNvSpPr txBox="1"/>
          <p:nvPr/>
        </p:nvSpPr>
        <p:spPr>
          <a:xfrm>
            <a:off x="9616611" y="6136124"/>
            <a:ext cx="2575389" cy="646331"/>
          </a:xfrm>
          <a:prstGeom prst="rect">
            <a:avLst/>
          </a:prstGeom>
          <a:solidFill>
            <a:srgbClr val="382873"/>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Population and Housing Census 2021</a:t>
            </a:r>
            <a:endParaRPr kumimoji="0" lang="x-non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3">
            <a:extLst>
              <a:ext uri="{FF2B5EF4-FFF2-40B4-BE49-F238E27FC236}">
                <a16:creationId xmlns:a16="http://schemas.microsoft.com/office/drawing/2014/main" xmlns="" id="{11183614-20C2-4835-9939-B79B42D5B0EC}"/>
              </a:ext>
            </a:extLst>
          </p:cNvPr>
          <p:cNvSpPr txBox="1">
            <a:spLocks/>
          </p:cNvSpPr>
          <p:nvPr/>
        </p:nvSpPr>
        <p:spPr>
          <a:xfrm>
            <a:off x="0" y="0"/>
            <a:ext cx="11984477" cy="700472"/>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b="1" kern="1200">
                <a:solidFill>
                  <a:srgbClr val="382873"/>
                </a:solidFill>
                <a:latin typeface="Cambria" panose="02040503050406030204" pitchFamily="18" charset="0"/>
                <a:ea typeface="Cambria" panose="02040503050406030204" pitchFamily="18" charset="0"/>
                <a:cs typeface="+mj-cs"/>
              </a:defRPr>
            </a:lvl1pPr>
          </a:lstStyle>
          <a:p>
            <a:r>
              <a:rPr lang="en-US" dirty="0"/>
              <a:t>ANSWER – Revision 2</a:t>
            </a:r>
          </a:p>
        </p:txBody>
      </p:sp>
      <p:pic>
        <p:nvPicPr>
          <p:cNvPr id="12" name="Picture 11" descr="A screenshot of a cell phone&#10;&#10;Description automatically generated">
            <a:extLst>
              <a:ext uri="{FF2B5EF4-FFF2-40B4-BE49-F238E27FC236}">
                <a16:creationId xmlns:a16="http://schemas.microsoft.com/office/drawing/2014/main" xmlns="" id="{95A725A0-ECBF-461D-B57F-1C3A17CD5AA7}"/>
              </a:ext>
            </a:extLst>
          </p:cNvPr>
          <p:cNvPicPr>
            <a:picLocks noChangeAspect="1"/>
          </p:cNvPicPr>
          <p:nvPr/>
        </p:nvPicPr>
        <p:blipFill rotWithShape="1">
          <a:blip r:embed="rId3">
            <a:extLst>
              <a:ext uri="{28A0092B-C50C-407E-A947-70E740481C1C}">
                <a14:useLocalDpi xmlns:a14="http://schemas.microsoft.com/office/drawing/2010/main" val="0"/>
              </a:ext>
            </a:extLst>
          </a:blip>
          <a:srcRect l="30306" b="14588"/>
          <a:stretch/>
        </p:blipFill>
        <p:spPr>
          <a:xfrm>
            <a:off x="88135" y="815248"/>
            <a:ext cx="5983496" cy="4583017"/>
          </a:xfrm>
          <a:prstGeom prst="rect">
            <a:avLst/>
          </a:prstGeom>
        </p:spPr>
      </p:pic>
      <p:pic>
        <p:nvPicPr>
          <p:cNvPr id="13" name="Picture 12" descr="A screenshot of a cell phone&#10;&#10;Description automatically generated">
            <a:extLst>
              <a:ext uri="{FF2B5EF4-FFF2-40B4-BE49-F238E27FC236}">
                <a16:creationId xmlns:a16="http://schemas.microsoft.com/office/drawing/2014/main" xmlns="" id="{BF7B5D84-E469-46BE-A500-3AC540642DF1}"/>
              </a:ext>
            </a:extLst>
          </p:cNvPr>
          <p:cNvPicPr>
            <a:picLocks noChangeAspect="1"/>
          </p:cNvPicPr>
          <p:nvPr/>
        </p:nvPicPr>
        <p:blipFill rotWithShape="1">
          <a:blip r:embed="rId4">
            <a:extLst>
              <a:ext uri="{28A0092B-C50C-407E-A947-70E740481C1C}">
                <a14:useLocalDpi xmlns:a14="http://schemas.microsoft.com/office/drawing/2010/main" val="0"/>
              </a:ext>
            </a:extLst>
          </a:blip>
          <a:srcRect l="30087" r="-167" b="13574"/>
          <a:stretch/>
        </p:blipFill>
        <p:spPr>
          <a:xfrm>
            <a:off x="6158194" y="815248"/>
            <a:ext cx="5945996" cy="4583017"/>
          </a:xfrm>
          <a:prstGeom prst="rect">
            <a:avLst/>
          </a:prstGeom>
        </p:spPr>
      </p:pic>
    </p:spTree>
    <p:extLst>
      <p:ext uri="{BB962C8B-B14F-4D97-AF65-F5344CB8AC3E}">
        <p14:creationId xmlns:p14="http://schemas.microsoft.com/office/powerpoint/2010/main" val="7210689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243DF36F-CECE-43CC-94FC-DED37E7D5413}"/>
              </a:ext>
            </a:extLst>
          </p:cNvPr>
          <p:cNvSpPr>
            <a:spLocks noGrp="1"/>
          </p:cNvSpPr>
          <p:nvPr>
            <p:ph type="title"/>
          </p:nvPr>
        </p:nvSpPr>
        <p:spPr>
          <a:xfrm>
            <a:off x="990600" y="3057525"/>
            <a:ext cx="10561320" cy="1270635"/>
          </a:xfrm>
        </p:spPr>
        <p:txBody>
          <a:bodyPr/>
          <a:lstStyle/>
          <a:p>
            <a:pPr algn="ctr"/>
            <a:r>
              <a:rPr lang="en-US" dirty="0">
                <a:latin typeface="Calibri" panose="020F0502020204030204" pitchFamily="34" charset="0"/>
              </a:rPr>
              <a:t>Please Any Question…?</a:t>
            </a:r>
            <a:endParaRPr lang="x-none" dirty="0">
              <a:latin typeface="Calibri" panose="020F0502020204030204" pitchFamily="34" charset="0"/>
            </a:endParaRPr>
          </a:p>
        </p:txBody>
      </p:sp>
      <p:sp>
        <p:nvSpPr>
          <p:cNvPr id="7" name="Title 4">
            <a:extLst>
              <a:ext uri="{FF2B5EF4-FFF2-40B4-BE49-F238E27FC236}">
                <a16:creationId xmlns:a16="http://schemas.microsoft.com/office/drawing/2014/main" xmlns="" id="{6CB88E55-2FEF-4A76-8FAB-EEBDC5E3CB09}"/>
              </a:ext>
            </a:extLst>
          </p:cNvPr>
          <p:cNvSpPr txBox="1">
            <a:spLocks/>
          </p:cNvSpPr>
          <p:nvPr/>
        </p:nvSpPr>
        <p:spPr>
          <a:xfrm>
            <a:off x="990600" y="1786890"/>
            <a:ext cx="10561320" cy="127063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6000" b="1" i="0" u="none" strike="noStrike" kern="1200" cap="none" spc="0" normalizeH="0" baseline="0" noProof="0" dirty="0">
                <a:ln>
                  <a:noFill/>
                </a:ln>
                <a:solidFill>
                  <a:srgbClr val="002060"/>
                </a:solidFill>
                <a:effectLst/>
                <a:uLnTx/>
                <a:uFillTx/>
                <a:latin typeface="Calibri" panose="020F0502020204030204" pitchFamily="34" charset="0"/>
                <a:ea typeface="+mj-ea"/>
                <a:cs typeface="+mj-cs"/>
              </a:rPr>
              <a:t>THANK YOU</a:t>
            </a:r>
            <a:endParaRPr kumimoji="0" lang="x-none" sz="6000" b="1" i="0" u="none" strike="noStrike" kern="1200" cap="none" spc="0" normalizeH="0" baseline="0" noProof="0" dirty="0">
              <a:ln>
                <a:noFill/>
              </a:ln>
              <a:solidFill>
                <a:srgbClr val="002060"/>
              </a:solidFill>
              <a:effectLst/>
              <a:uLnTx/>
              <a:uFillTx/>
              <a:latin typeface="Calibri" panose="020F0502020204030204" pitchFamily="34" charset="0"/>
              <a:ea typeface="+mj-ea"/>
              <a:cs typeface="+mj-cs"/>
            </a:endParaRPr>
          </a:p>
        </p:txBody>
      </p:sp>
      <p:pic>
        <p:nvPicPr>
          <p:cNvPr id="9" name="Picture 8">
            <a:extLst>
              <a:ext uri="{FF2B5EF4-FFF2-40B4-BE49-F238E27FC236}">
                <a16:creationId xmlns:a16="http://schemas.microsoft.com/office/drawing/2014/main" xmlns="" id="{AEC743AE-4C54-4853-BFB4-C4A83C672D4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13521" y="4848062"/>
            <a:ext cx="2009775" cy="1501466"/>
          </a:xfrm>
          <a:prstGeom prst="rect">
            <a:avLst/>
          </a:prstGeom>
        </p:spPr>
      </p:pic>
    </p:spTree>
    <p:extLst>
      <p:ext uri="{BB962C8B-B14F-4D97-AF65-F5344CB8AC3E}">
        <p14:creationId xmlns:p14="http://schemas.microsoft.com/office/powerpoint/2010/main" val="2410695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iterate type="lt">
                                    <p:tmAbs val="500"/>
                                  </p:iterate>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0" presetClass="path" presetSubtype="0" fill="hold" nodeType="withEffect">
                                  <p:stCondLst>
                                    <p:cond delay="0"/>
                                  </p:stCondLst>
                                  <p:childTnLst>
                                    <p:animMotion origin="layout" path="M -0.33984 -0.50278 L -0.33984 -0.50255 C -0.32434 -0.50625 -0.3358 -0.50417 -0.30572 -0.50417 L -0.3246 -0.50556 C -0.32343 -0.50232 -0.322 -0.49954 -0.32109 -0.49584 C -0.3207 -0.49422 -0.3207 -0.49213 -0.32044 -0.49028 C -0.31757 -0.47593 -0.32005 -0.49352 -0.31835 -0.47917 C -0.31744 -0.40325 -0.31757 -0.38102 -0.31757 -0.4125 L -0.29309 -0.51667 C -0.29283 -0.51065 -0.29283 -0.50463 -0.29231 -0.49862 C -0.29218 -0.4963 -0.29127 -0.49422 -0.29101 -0.49167 C -0.29036 -0.48843 -0.28997 -0.48264 -0.28958 -0.47917 C -0.28932 -0.47732 -0.28906 -0.47547 -0.28893 -0.47362 C -0.28906 -0.45371 -0.28893 -0.4338 -0.28958 -0.41389 C -0.28958 -0.41227 -0.2901 -0.40973 -0.29101 -0.40973 C -0.29166 -0.40973 -0.29101 -0.4125 -0.29101 -0.41389 L -0.25937 -0.5125 C -0.25924 -0.50788 -0.25898 -0.50325 -0.25872 -0.49862 C -0.25846 -0.49584 -0.2582 -0.49329 -0.25807 -0.49028 C -0.25768 -0.48658 -0.25742 -0.48288 -0.25729 -0.47917 C -0.25677 -0.47038 -0.25729 -0.46135 -0.25598 -0.45278 C -0.25572 -0.45139 -0.2552 -0.45024 -0.2552 -0.44862 C -0.25494 -0.43658 -0.2552 -0.42454 -0.2552 -0.4125 L -0.2651 -0.46667 C -0.28216 -0.46459 -0.27187 -0.46528 -0.29583 -0.46528 L -0.22226 -0.50417 C -0.22395 -0.50186 -0.22617 -0.5007 -0.22721 -0.49723 C -0.23333 -0.47616 -0.22395 -0.49005 -0.22994 -0.48195 C -0.2319 -0.47639 -0.23385 -0.46991 -0.23697 -0.46667 C -0.24049 -0.4632 -0.23893 -0.46505 -0.24192 -0.46112 C -0.24244 -0.45649 -0.24257 -0.45186 -0.24335 -0.44723 C -0.24361 -0.44538 -0.24427 -0.44375 -0.24466 -0.44167 C -0.24492 -0.44051 -0.24505 -0.43889 -0.24544 -0.4375 C -0.24583 -0.43612 -0.24661 -0.43496 -0.24687 -0.43334 C -0.247 -0.43079 -0.24687 -0.42778 -0.24687 -0.425 L -0.22721 -0.50695 C -0.22513 -0.50325 -0.22239 -0.50047 -0.22096 -0.49584 C -0.21979 -0.49283 -0.21927 -0.48079 -0.21875 -0.47639 C -0.21835 -0.47362 -0.2177 -0.47107 -0.21744 -0.46806 C -0.21614 -0.46042 -0.21705 -0.4625 -0.21523 -0.45278 C -0.21484 -0.45093 -0.21432 -0.44908 -0.21393 -0.44723 C -0.21302 -0.4375 -0.2125 -0.43218 -0.2125 -0.42084 C -0.2125 -0.41945 -0.21289 -0.42385 -0.21315 -0.425 C -0.21523 -0.43311 -0.21458 -0.42477 -0.21458 -0.43612 L -0.21601 -0.44862 C -0.22643 -0.45093 -0.22005 -0.45 -0.23489 -0.45 L -0.19986 -0.50695 C -0.20013 -0.50278 -0.20052 -0.49885 -0.20052 -0.49445 C -0.20104 -0.46922 -0.2 -0.43889 -0.20273 -0.4125 C -0.20273 -0.41042 -0.20273 -0.41713 -0.20273 -0.41945 L -0.20195 -0.50556 C -0.19934 -0.50093 -0.19648 -0.497 -0.19427 -0.49167 C -0.19322 -0.48936 -0.19283 -0.48612 -0.19218 -0.48334 C -0.19114 -0.48033 -0.18945 -0.47709 -0.18867 -0.47362 C -0.18593 -0.4632 -0.1888 -0.46991 -0.18515 -0.4625 C -0.18489 -0.46112 -0.18463 -0.45973 -0.1845 -0.45834 C -0.18346 -0.4544 -0.18281 -0.45209 -0.18164 -0.44862 C -0.18098 -0.44676 -0.18033 -0.44468 -0.17955 -0.44306 C -0.1789 -0.4419 -0.17812 -0.44121 -0.17747 -0.44028 C -0.17565 -0.43056 -0.17799 -0.44237 -0.1746 -0.43195 C -0.17421 -0.43079 -0.17447 -0.42894 -0.17395 -0.42778 C -0.17317 -0.42616 -0.172 -0.42524 -0.17109 -0.42362 C -0.16549 -0.41366 -0.16901 -0.4169 -0.16484 -0.41389 C -0.16028 -0.44098 -0.16276 -0.42454 -0.16549 -0.49167 C -0.16562 -0.49607 -0.16757 -0.49977 -0.16757 -0.50417 L -0.16757 -0.50556 L -0.14804 -0.50973 C -0.1483 -0.47639 -0.14739 -0.44306 -0.14869 -0.40973 C -0.14869 -0.40764 -0.15091 -0.41088 -0.15156 -0.4125 C -0.15195 -0.41413 -0.15156 -0.41621 -0.15156 -0.41806 L -0.12343 -0.50417 C -0.12682 -0.50371 -0.13007 -0.5044 -0.13333 -0.50278 C -0.13554 -0.50186 -0.13528 -0.49746 -0.13606 -0.49445 C -0.13736 -0.48936 -0.13763 -0.49075 -0.13958 -0.48612 C -0.14335 -0.47709 -0.13841 -0.48588 -0.14309 -0.48056 C -0.14453 -0.47894 -0.14726 -0.475 -0.14726 -0.47477 C -0.14778 -0.47362 -0.14804 -0.47223 -0.14869 -0.47084 C -0.15208 -0.46413 -0.14986 -0.47176 -0.15156 -0.46528 L -0.14596 -0.46945 C -0.14453 -0.46575 -0.14296 -0.46227 -0.14166 -0.45834 C -0.14114 -0.45672 -0.14088 -0.45463 -0.14036 -0.45278 C -0.13971 -0.45116 -0.1388 -0.45024 -0.13815 -0.44862 C -0.1371 -0.44607 -0.13632 -0.44306 -0.13541 -0.44028 C -0.13489 -0.43889 -0.13463 -0.43727 -0.13398 -0.43612 C -0.13333 -0.43473 -0.13255 -0.43357 -0.1319 -0.43195 C -0.12929 -0.42616 -0.13164 -0.42917 -0.12838 -0.42362 C -0.12773 -0.42269 -0.12682 -0.422 -0.1263 -0.42084 C -0.12447 -0.41829 -0.12109 -0.41274 -0.11927 -0.41112 C -0.11809 -0.41019 -0.11575 -0.40973 -0.11575 -0.4095 L -0.09127 -0.50695 C -0.08919 -0.50602 -0.08684 -0.50649 -0.08489 -0.50417 C -0.08151 -0.50024 -0.08177 -0.49723 -0.08072 -0.49167 C -0.08007 -0.48843 -0.07916 -0.48542 -0.07864 -0.48195 C -0.07812 -0.4794 -0.07812 -0.47616 -0.07721 -0.47362 C -0.0763 -0.4713 -0.07473 -0.47014 -0.07369 -0.46806 C -0.072 -0.46482 -0.07239 -0.46366 -0.07161 -0.45973 C -0.07122 -0.45788 -0.0707 -0.45602 -0.07018 -0.45417 C -0.06848 -0.46436 -0.07044 -0.45255 -0.06744 -0.47223 C -0.06718 -0.47362 -0.06718 -0.47547 -0.06679 -0.47639 C -0.06614 -0.47755 -0.06536 -0.47732 -0.06458 -0.47778 C -0.06419 -0.47917 -0.06367 -0.48079 -0.06328 -0.48195 C -0.0625 -0.48357 -0.06158 -0.4845 -0.06106 -0.48612 C -0.06067 -0.4875 -0.06067 -0.48913 -0.06041 -0.49028 C -0.05768 -0.50116 -0.06002 -0.4882 -0.05833 -0.49862 C -0.05898 -0.49908 -0.05976 -0.5007 -0.06041 -0.5 C -0.06106 -0.49954 -0.06067 -0.49723 -0.06106 -0.49584 C -0.06171 -0.49399 -0.0625 -0.49213 -0.06328 -0.49028 C -0.06367 -0.48612 -0.06393 -0.48195 -0.06458 -0.47778 C -0.06484 -0.47593 -0.06562 -0.47431 -0.06601 -0.47223 C -0.06861 -0.4551 -0.06471 -0.47153 -0.06809 -0.45834 C -0.06953 -0.44422 -0.06796 -0.45718 -0.06953 -0.44723 C -0.06979 -0.44538 -0.06966 -0.44329 -0.07018 -0.44167 C -0.07096 -0.43959 -0.07213 -0.43797 -0.07304 -0.43612 C -0.0746 -0.42663 -0.07265 -0.43843 -0.07447 -0.425 C -0.0746 -0.42362 -0.07486 -0.42223 -0.07513 -0.42084 C -0.07539 -0.41899 -0.07526 -0.4169 -0.07578 -0.41528 C -0.0763 -0.41389 -0.07721 -0.41343 -0.07799 -0.4125 L -0.07929 -0.40417 L -0.0457 -0.47778 C -0.04453 -0.48149 -0.04348 -0.48565 -0.04218 -0.48889 C -0.04166 -0.49028 -0.04075 -0.49075 -0.0401 -0.49167 C -0.03932 -0.49306 -0.0388 -0.49491 -0.03802 -0.49584 C -0.03697 -0.49723 -0.03385 -0.49908 -0.03242 -0.5 C -0.03046 -0.49954 -0.02851 -0.49931 -0.02682 -0.49862 C -0.02578 -0.49838 -0.02473 -0.49838 -0.02395 -0.49723 C -0.0233 -0.4963 -0.02317 -0.49445 -0.02252 -0.49306 C -0.02187 -0.4919 -0.02122 -0.49121 -0.02044 -0.49028 C -0.0164 -0.47848 -0.02122 -0.49352 -0.01835 -0.48195 C -0.01614 -0.47362 -0.01588 -0.47315 -0.01354 -0.46667 C -0.01145 -0.45533 -0.0108 -0.4544 -0.01276 -0.43889 C -0.01289 -0.43727 -0.01406 -0.43704 -0.01484 -0.43612 C -0.01575 -0.43519 -0.01666 -0.43426 -0.0177 -0.43334 C -0.01914 -0.43218 -0.02109 -0.43125 -0.02252 -0.43056 C -0.02656 -0.43102 -0.03046 -0.43056 -0.0345 -0.43195 C -0.03541 -0.43241 -0.03593 -0.43473 -0.03658 -0.43612 C -0.03789 -0.43913 -0.03893 -0.4426 -0.0401 -0.44584 C -0.04036 -0.44815 -0.04049 -0.45047 -0.04075 -0.45278 C -0.04088 -0.4544 -0.04153 -0.45556 -0.04153 -0.45695 C -0.0414 -0.46204 -0.04231 -0.48033 -0.03867 -0.4875 C -0.03776 -0.48936 -0.03697 -0.49075 -0.03593 -0.49167 C -0.03476 -0.49283 -0.03359 -0.49306 -0.03242 -0.49306 C -0.02708 -0.49399 -0.01627 -0.49445 -0.01627 -0.49422 L 0.00404 -0.50834 C 0.00495 -0.50325 0.00625 -0.49838 0.00691 -0.49306 C 0.00743 -0.48913 0.00743 -0.48473 0.00756 -0.48056 C 0.0086 -0.46065 0.00756 -0.46991 0.00899 -0.45834 C 0.00912 -0.45093 0.00912 -0.44352 0.00964 -0.43612 C 0.0099 -0.4345 0.01081 -0.43357 0.01107 -0.43195 C 0.01172 -0.42848 0.01172 -0.42431 0.0125 -0.42084 C 0.0129 -0.41922 0.01394 -0.41829 0.01459 -0.41667 C 0.01511 -0.41551 0.0155 -0.41389 0.01602 -0.4125 C 0.025 -0.41852 0.01628 -0.41112 0.02227 -0.42084 C 0.02279 -0.42176 0.0237 -0.422 0.02435 -0.42223 C 0.0306 -0.4257 0.02422 -0.42176 0.0293 -0.425 C 0.03086 -0.42825 0.03191 -0.42963 0.03282 -0.43334 C 0.03308 -0.43473 0.03321 -0.43612 0.03347 -0.4375 C 0.03373 -0.45556 0.03308 -0.47385 0.03412 -0.49167 C 0.03438 -0.49445 0.03581 -0.48727 0.03633 -0.48473 C 0.03672 -0.48311 0.03672 -0.48102 0.03698 -0.47917 C 0.03724 -0.46806 0.03737 -0.45695 0.03764 -0.44584 C 0.03777 -0.44306 0.03881 -0.43125 0.03907 -0.42778 C 0.03998 -0.43288 0.03985 -0.43056 0.03985 -0.43473 L 0.03633 -0.43889 L 0.01941 -0.43473 " pathEditMode="relative" rAng="0" ptsTypes="AAAAAAAAAAAAAAAAAAAAAAAAAAAAAAAAAAAAAAAAAAAAAAAAAAAAAAAAAAAAAAAAAAAAAAAAAAAAAAAAAAAAAAAAAAAAAAAAAAAAAAAAAAAAAAAAAAAAAAAAAAAAAAAAAAAAAAAAAAAAAAAAAAAAAAAAAAAAAAAAAAAA">
                                      <p:cBhvr>
                                        <p:cTn id="8" dur="3500" fill="hold"/>
                                        <p:tgtEl>
                                          <p:spTgt spid="9"/>
                                        </p:tgtEl>
                                        <p:attrNameLst>
                                          <p:attrName>ppt_x</p:attrName>
                                          <p:attrName>ppt_y</p:attrName>
                                        </p:attrNameLst>
                                      </p:cBhvr>
                                      <p:rCtr x="18984" y="4491"/>
                                    </p:animMotion>
                                  </p:childTnLst>
                                </p:cTn>
                              </p:par>
                            </p:childTnLst>
                          </p:cTn>
                        </p:par>
                        <p:par>
                          <p:cTn id="9" fill="hold">
                            <p:stCondLst>
                              <p:cond delay="3501"/>
                            </p:stCondLst>
                            <p:childTnLst>
                              <p:par>
                                <p:cTn id="10" presetID="1" presetClass="entr" presetSubtype="0" fill="hold" grpId="0" nodeType="afterEffect">
                                  <p:stCondLst>
                                    <p:cond delay="0"/>
                                  </p:stCondLst>
                                  <p:iterate type="lt">
                                    <p:tmAbs val="500"/>
                                  </p:iterate>
                                  <p:childTnLst>
                                    <p:set>
                                      <p:cBhvr>
                                        <p:cTn id="11" dur="1" fill="hold">
                                          <p:stCondLst>
                                            <p:cond delay="0"/>
                                          </p:stCondLst>
                                        </p:cTn>
                                        <p:tgtEl>
                                          <p:spTgt spid="5"/>
                                        </p:tgtEl>
                                        <p:attrNameLst>
                                          <p:attrName>style.visibility</p:attrName>
                                        </p:attrNameLst>
                                      </p:cBhvr>
                                      <p:to>
                                        <p:strVal val="visible"/>
                                      </p:to>
                                    </p:set>
                                  </p:childTnLst>
                                </p:cTn>
                              </p:par>
                              <p:par>
                                <p:cTn id="12" presetID="0" presetClass="path" presetSubtype="0" fill="hold" nodeType="withEffect">
                                  <p:stCondLst>
                                    <p:cond delay="0"/>
                                  </p:stCondLst>
                                  <p:childTnLst>
                                    <p:animMotion origin="layout" path="M -0.35976 -0.33913 L -0.35976 -0.33889 C -0.36002 -0.3345 -0.36041 -0.3301 -0.36054 -0.32524 C -0.36093 -0.31482 -0.36093 -0.30394 -0.36132 -0.29329 C -0.36171 -0.28588 -0.3621 -0.27848 -0.36276 -0.27107 C -0.36302 -0.26829 -0.36328 -0.26551 -0.36354 -0.26274 C -0.36432 -0.25533 -0.36432 -0.26181 -0.36432 -0.25579 L -0.36132 -0.32663 C -0.35924 -0.32524 -0.3569 -0.32431 -0.35481 -0.32246 C -0.35364 -0.32153 -0.35221 -0.32014 -0.35117 -0.31829 C -0.34895 -0.31459 -0.34687 -0.31088 -0.34544 -0.30579 C -0.34492 -0.30417 -0.3444 -0.30209 -0.34401 -0.30024 C -0.34492 -0.29885 -0.34583 -0.29676 -0.34674 -0.29607 C -0.36341 -0.28913 -0.35312 -0.29862 -0.35846 -0.29329 L -0.33815 -0.33913 C -0.33841 -0.33496 -0.33893 -0.33102 -0.33893 -0.32663 C -0.33893 -0.31227 -0.33828 -0.30487 -0.33736 -0.2919 L -0.33815 -0.25579 L -0.31718 -0.29329 C -0.31601 -0.29653 -0.31393 -0.29931 -0.31354 -0.30301 C -0.31354 -0.30487 -0.31484 -0.30579 -0.31575 -0.30579 L -0.32799 -0.3044 C -0.33125 -0.29561 -0.33111 -0.29792 -0.32864 -0.2794 C -0.32864 -0.27778 -0.32734 -0.27755 -0.32656 -0.27663 C -0.32617 -0.27524 -0.32591 -0.27362 -0.32513 -0.27246 C -0.32447 -0.27176 -0.32356 -0.27176 -0.32291 -0.27107 C -0.32226 -0.27038 -0.32148 -0.26922 -0.32083 -0.26829 L -0.31067 -0.26968 L -0.28893 -0.29051 C -0.29466 -0.3 -0.29492 -0.30417 -0.30416 -0.29746 C -0.30546 -0.29676 -0.30507 -0.29283 -0.30559 -0.29051 C -0.30416 -0.26968 -0.30651 -0.28635 -0.30273 -0.27524 C -0.29986 -0.26737 -0.30468 -0.27454 -0.29973 -0.26829 C -0.29739 -0.26922 -0.29492 -0.26922 -0.29257 -0.27107 C -0.29192 -0.27176 -0.29218 -0.27408 -0.29179 -0.27524 C -0.29114 -0.27778 -0.29036 -0.27987 -0.28971 -0.28218 C -0.28854 -0.3051 -0.28945 -0.29676 -0.28815 -0.2794 C -0.28802 -0.27755 -0.28789 -0.2757 -0.2875 -0.27385 C -0.2858 -0.26274 -0.28593 -0.26112 -0.28593 -0.2669 L -0.26432 -0.30718 C -0.26614 -0.30811 -0.27643 -0.31389 -0.27799 -0.30857 C -0.27994 -0.30371 -0.27786 -0.29653 -0.27734 -0.29051 C -0.27734 -0.28913 -0.27708 -0.28774 -0.27656 -0.28635 C -0.27552 -0.28334 -0.27395 -0.28149 -0.27226 -0.2794 C -0.27187 -0.27801 -0.27044 -0.27686 -0.27083 -0.27524 C -0.27226 -0.27084 -0.28138 -0.27246 -0.28164 -0.27246 L -0.2513 -0.28913 C -0.2513 -0.28936 -0.24674 -0.30764 -0.25052 -0.30996 C -0.25377 -0.31204 -0.25742 -0.30903 -0.26067 -0.30857 C -0.26263 -0.30371 -0.26276 -0.30371 -0.26276 -0.29607 C -0.26276 -0.29005 -0.26263 -0.28403 -0.26223 -0.27801 C -0.26171 -0.27315 -0.25924 -0.27269 -0.25716 -0.27246 C -0.25299 -0.27223 -0.24882 -0.27246 -0.24479 -0.27246 L -0.2151 -0.32107 C -0.21718 -0.31783 -0.22005 -0.31575 -0.22161 -0.31135 C -0.22252 -0.30926 -0.22187 -0.30579 -0.22226 -0.30301 C -0.22291 -0.29977 -0.22382 -0.29653 -0.22447 -0.29329 C -0.22473 -0.29051 -0.2246 -0.2875 -0.22526 -0.28496 C -0.22565 -0.28357 -0.22682 -0.28357 -0.22734 -0.28218 C -0.22812 -0.28102 -0.22851 -0.27963 -0.2289 -0.27801 C -0.22929 -0.27686 -0.22916 -0.275 -0.22955 -0.27385 C -0.23033 -0.27223 -0.23151 -0.27107 -0.23242 -0.26968 C -0.23111 -0.28056 -0.23307 -0.27061 -0.2289 -0.2794 C -0.22773 -0.28195 -0.22695 -0.28519 -0.22591 -0.28774 C -0.22539 -0.28982 -0.22447 -0.29144 -0.22382 -0.29329 C -0.2233 -0.29607 -0.22369 -0.3 -0.22226 -0.30163 C -0.2194 -0.30556 -0.22096 -0.30325 -0.21796 -0.30857 C -0.21627 -0.31922 -0.21875 -0.30625 -0.21588 -0.3169 C -0.2138 -0.325 -0.21705 -0.31737 -0.21289 -0.32524 C -0.2121 -0.32385 -0.21145 -0.32269 -0.2108 -0.32107 C -0.20963 -0.31829 -0.20911 -0.31482 -0.20859 -0.31135 C -0.20833 -0.30811 -0.20833 -0.30487 -0.20781 -0.30163 C -0.20755 -0.29977 -0.20664 -0.29815 -0.20651 -0.29607 C -0.20286 -0.25093 -0.20729 -0.28658 -0.20494 -0.26829 C -0.2052 -0.27385 -0.20455 -0.27987 -0.20572 -0.28496 C -0.20638 -0.2875 -0.20794 -0.28889 -0.20924 -0.28913 C -0.21458 -0.29028 -0.21992 -0.28913 -0.22526 -0.28913 L -0.19401 -0.30718 C -0.19361 -0.30579 -0.19361 -0.30301 -0.1927 -0.30301 C -0.19101 -0.30348 -0.18984 -0.30695 -0.18841 -0.30857 C -0.18776 -0.3095 -0.18684 -0.3095 -0.18619 -0.30996 C -0.18385 -0.3095 -0.18111 -0.31065 -0.1789 -0.30857 C -0.17812 -0.30788 -0.17825 -0.3051 -0.17825 -0.30301 C -0.17825 -0.29283 -0.17825 -0.28264 -0.1789 -0.27246 C -0.17916 -0.27038 -0.18046 -0.26899 -0.18111 -0.2669 C -0.18111 -0.26667 -0.18111 -0.26598 -0.18111 -0.26551 L -0.17604 -0.30579 C -0.17604 -0.30556 -0.17304 -0.29306 -0.17161 -0.29051 C -0.17096 -0.28936 -0.17018 -0.28866 -0.16953 -0.28774 C -0.16705 -0.2882 -0.16458 -0.2875 -0.16223 -0.28913 C -0.16119 -0.29005 -0.16132 -0.29306 -0.1608 -0.29468 C -0.1608 -0.29491 -0.15807 -0.30186 -0.15859 -0.30301 C -0.15924 -0.30417 -0.16015 -0.30209 -0.1608 -0.30163 C -0.16145 -0.29977 -0.16263 -0.29838 -0.16302 -0.29607 C -0.16354 -0.29352 -0.16341 -0.29051 -0.16367 -0.28774 C -0.16393 -0.28542 -0.16419 -0.28311 -0.16445 -0.28079 C -0.16471 -0.27894 -0.1651 -0.27732 -0.16523 -0.27524 C -0.16549 -0.27269 -0.16536 -0.26968 -0.16588 -0.2669 C -0.16627 -0.26528 -0.16744 -0.26436 -0.16809 -0.26274 C -0.16861 -0.26158 -0.16901 -0.25996 -0.16953 -0.25857 C -0.17044 -0.25672 -0.17148 -0.2551 -0.17239 -0.25301 C -0.17356 -0.25047 -0.17695 -0.24375 -0.17526 -0.24468 L -0.17317 -0.24607 L -0.14127 -0.30301 C -0.13958 -0.30764 -0.13828 -0.31297 -0.13619 -0.3169 C -0.13541 -0.31829 -0.13502 -0.32038 -0.13398 -0.32107 C -0.13281 -0.32223 -0.13111 -0.322 -0.12968 -0.32246 C -0.12864 -0.32385 -0.12786 -0.32547 -0.12682 -0.32663 C -0.12617 -0.32778 -0.12552 -0.3294 -0.1246 -0.3294 C -0.12291 -0.32987 -0.12122 -0.32848 -0.11953 -0.32801 C -0.11888 -0.3257 -0.11822 -0.32338 -0.11744 -0.32107 C -0.11653 -0.31875 -0.11536 -0.31667 -0.11445 -0.31413 C -0.11393 -0.3125 -0.11354 -0.31042 -0.11302 -0.30857 C -0.11276 -0.30533 -0.11263 -0.30209 -0.11236 -0.29885 C -0.11223 -0.29746 -0.11171 -0.2963 -0.11158 -0.29468 C -0.11119 -0.29075 -0.11106 -0.28635 -0.1108 -0.28218 C -0.1125 -0.26413 -0.10989 -0.28033 -0.1138 -0.27107 C -0.11744 -0.26274 -0.11028 -0.27107 -0.11744 -0.26413 C -0.122 -0.26505 -0.12669 -0.26505 -0.13111 -0.2669 C -0.13229 -0.26737 -0.13281 -0.26968 -0.1332 -0.27107 C -0.13476 -0.27431 -0.1358 -0.27755 -0.13697 -0.28079 C -0.13723 -0.28588 -0.13763 -0.29098 -0.13763 -0.29607 C -0.13763 -0.30463 -0.13697 -0.32107 -0.13697 -0.32084 L -0.12604 -0.28913 C -0.1246 -0.28496 -0.12304 -0.28102 -0.12174 -0.27663 C -0.11705 -0.26112 -0.12109 -0.26991 -0.11666 -0.26135 C -0.11497 -0.25209 -0.11744 -0.26227 -0.1138 -0.2544 C -0.10911 -0.24422 -0.11302 -0.24838 -0.10872 -0.24329 C -0.10833 -0.24283 -0.10768 -0.24237 -0.10729 -0.2419 L -0.10442 -0.30857 C -0.10312 -0.30533 -0.1013 -0.30278 -0.10065 -0.29885 C -0.09986 -0.29283 -0.10065 -0.28588 -0.1 -0.2794 C -0.09986 -0.27709 -0.09908 -0.275 -0.09856 -0.27246 C -0.0983 -0.2713 -0.09843 -0.26945 -0.09778 -0.26829 C -0.09726 -0.26737 -0.09635 -0.26737 -0.0957 -0.2669 C -0.09348 -0.26737 -0.08984 -0.26436 -0.08919 -0.26829 C -0.08697 -0.28033 -0.08919 -0.29399 -0.09062 -0.30579 C -0.08971 -0.27825 -0.08984 -0.29121 -0.08984 -0.2669 L -0.06171 -0.29885 C -0.0638 -0.29931 -0.06614 -0.29977 -0.06822 -0.30024 C -0.06927 -0.3007 -0.07005 -0.30163 -0.07109 -0.30163 C -0.07473 -0.30163 -0.07825 -0.3007 -0.08203 -0.30024 C -0.08255 -0.29838 -0.08398 -0.297 -0.08411 -0.29468 C -0.0845 -0.28936 -0.08437 -0.28357 -0.08333 -0.27801 C -0.0832 -0.27663 -0.08203 -0.27709 -0.08125 -0.27663 C -0.08033 -0.27616 -0.07942 -0.27547 -0.07825 -0.27524 C -0.07382 -0.275 -0.06914 -0.27524 -0.06445 -0.27524 L -0.04361 -0.3044 C -0.04843 -0.30255 -0.05351 -0.30232 -0.05807 -0.29885 C -0.05885 -0.29838 -0.05781 -0.29607 -0.05729 -0.29468 C -0.05677 -0.29306 -0.05598 -0.2919 -0.05507 -0.29051 C -0.05442 -0.28959 -0.0539 -0.28866 -0.05299 -0.28774 C -0.05091 -0.28565 -0.04882 -0.28403 -0.04635 -0.28218 C -0.04583 -0.28172 -0.04505 -0.28149 -0.04427 -0.28079 C -0.0388 -0.27547 -0.04544 -0.28033 -0.03997 -0.27663 C -0.04023 -0.27431 -0.03984 -0.2713 -0.04062 -0.26968 C -0.04244 -0.26713 -0.04713 -0.26551 -0.04713 -0.26528 C -0.04895 -0.26598 -0.05065 -0.26575 -0.05221 -0.2669 C -0.05338 -0.26783 -0.05533 -0.27338 -0.05585 -0.27524 C -0.05598 -0.2757 -0.05585 -0.27616 -0.05585 -0.27663 L -0.03059 -0.32246 C -0.02812 -0.30834 -0.02734 -0.30649 -0.02682 -0.28913 C -0.02682 -0.28496 -0.02747 -0.28102 -0.0276 -0.27663 C -0.02799 -0.27176 -0.02799 -0.26644 -0.02838 -0.26135 C -0.02864 -0.25764 -0.02812 -0.24862 -0.02981 -0.25024 C -0.03177 -0.25232 -0.02981 -0.25857 -0.02981 -0.26274 L -0.03489 -0.30857 C -0.03489 -0.30834 -0.02851 -0.29815 -0.02552 -0.29746 C -0.02343 -0.29723 -0.02109 -0.29746 -0.01888 -0.29746 L -0.0138 -0.3044 L -0.0138 -0.25857 L -0.00078 -0.29051 C -0.00052 -0.2926 0.00053 -0.30394 0.00352 -0.3044 C 0.00573 -0.30487 0.00782 -0.30348 0.01003 -0.30301 C 0.01029 -0.30116 0.01029 -0.29931 0.01068 -0.29746 C 0.0112 -0.29514 0.01264 -0.29329 0.0129 -0.29051 C 0.01342 -0.28403 0.01316 -0.27871 0.01003 -0.27663 C 0.0086 -0.27593 0.00704 -0.2757 0.00573 -0.27524 C 0.00456 -0.2757 0.00313 -0.2757 0.00196 -0.27663 C -0.00221 -0.28079 -0.00078 -0.29237 0.00066 -0.29885 C 0.00118 -0.30209 0.00495 -0.3044 0.00495 -0.30417 L 0.01954 -0.30579 C 0.01902 -0.30024 0.01849 -0.28357 0.01797 -0.28913 C 0.01719 -0.29746 0.01771 -0.30602 0.01875 -0.31413 C 0.01889 -0.31598 0.02006 -0.31598 0.02084 -0.3169 C 0.02279 -0.31459 0.02474 -0.31274 0.0267 -0.30996 C 0.02826 -0.30764 0.02982 -0.30348 0.03099 -0.30024 C 0.03217 -0.27917 0.03099 -0.29352 0.03256 -0.2794 C 0.03269 -0.27686 0.03321 -0.27107 0.03321 -0.27084 L 0.04323 -0.26829 L 0.05274 -0.26829 L 0.06133 -0.27246 L 0.07071 -0.31968 C 0.07448 -0.31922 0.07813 -0.31991 0.08165 -0.31829 C 0.08256 -0.31806 0.08568 -0.3095 0.08594 -0.30857 C 0.08698 -0.30602 0.08894 -0.30024 0.08894 -0.3 C 0.08868 -0.29792 0.0892 -0.29445 0.08829 -0.29329 C 0.08594 -0.29121 0.08334 -0.29283 0.08086 -0.2919 C 0.08008 -0.2919 0.07956 -0.29098 0.07878 -0.29051 C 0.07787 -0.28913 0.0767 -0.2882 0.07579 -0.28635 C 0.07162 -0.27848 0.07448 -0.26204 0.07448 -0.2544 L 0.07579 -0.25301 L 0.11928 -0.24468 L 0.12162 -0.23357 L 0.09102 -0.27246 " pathEditMode="relative" rAng="0" ptsTypes="AAAAAAAAAAAAAAAAAAAAAAAAAAAAAAAAAAAAAAAAAAAAAAAAAAAAAAAAAAAAAAAAAAAAAAAAAAAAAAAAAAAAAAAAAAAAAAAAAAAAAAAAAAAAAAAAAAAAAAAAAAAAAAAAAAAAAAAAAAAAAAAAAAAAAAAAAAAAAAAAAAAAAAAAAAAAAAAAAAAAAAAAAAAAAAAAAAAAAAAAAAAAA">
                                      <p:cBhvr>
                                        <p:cTn id="13" dur="9500" fill="hold"/>
                                        <p:tgtEl>
                                          <p:spTgt spid="9"/>
                                        </p:tgtEl>
                                        <p:attrNameLst>
                                          <p:attrName>ppt_x</p:attrName>
                                          <p:attrName>ppt_y</p:attrName>
                                        </p:attrNameLst>
                                      </p:cBhvr>
                                      <p:rCtr x="23841" y="527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11183614-20C2-4835-9939-B79B42D5B0EC}"/>
              </a:ext>
            </a:extLst>
          </p:cNvPr>
          <p:cNvSpPr>
            <a:spLocks noGrp="1"/>
          </p:cNvSpPr>
          <p:nvPr>
            <p:ph type="title"/>
          </p:nvPr>
        </p:nvSpPr>
        <p:spPr>
          <a:xfrm>
            <a:off x="-12526" y="87682"/>
            <a:ext cx="12192000" cy="486383"/>
          </a:xfrm>
        </p:spPr>
        <p:txBody>
          <a:bodyPr>
            <a:noAutofit/>
          </a:bodyPr>
          <a:lstStyle/>
          <a:p>
            <a:r>
              <a:rPr lang="en-US" sz="4000" dirty="0"/>
              <a:t>Introduction (2/2)</a:t>
            </a:r>
          </a:p>
        </p:txBody>
      </p:sp>
      <p:sp>
        <p:nvSpPr>
          <p:cNvPr id="3" name="Content Placeholder 2">
            <a:extLst>
              <a:ext uri="{FF2B5EF4-FFF2-40B4-BE49-F238E27FC236}">
                <a16:creationId xmlns:a16="http://schemas.microsoft.com/office/drawing/2014/main" xmlns="" id="{6DB335B9-11E9-4461-A978-E043EBE018E7}"/>
              </a:ext>
            </a:extLst>
          </p:cNvPr>
          <p:cNvSpPr>
            <a:spLocks noGrp="1"/>
          </p:cNvSpPr>
          <p:nvPr>
            <p:ph idx="1"/>
          </p:nvPr>
        </p:nvSpPr>
        <p:spPr>
          <a:xfrm>
            <a:off x="226242" y="747193"/>
            <a:ext cx="11764653" cy="5388931"/>
          </a:xfrm>
        </p:spPr>
        <p:txBody>
          <a:bodyPr>
            <a:noAutofit/>
          </a:bodyPr>
          <a:lstStyle/>
          <a:p>
            <a:r>
              <a:rPr lang="en-US" sz="3000" dirty="0"/>
              <a:t>The intention is to obtain information on the population </a:t>
            </a:r>
            <a:r>
              <a:rPr lang="en-US" sz="3000" b="1" dirty="0"/>
              <a:t>six years </a:t>
            </a:r>
            <a:r>
              <a:rPr lang="en-US" sz="3000" b="1" dirty="0" smtClean="0"/>
              <a:t>and </a:t>
            </a:r>
            <a:r>
              <a:rPr lang="en-US" sz="3000" b="1" dirty="0"/>
              <a:t>older </a:t>
            </a:r>
            <a:r>
              <a:rPr lang="en-US" sz="3000" dirty="0"/>
              <a:t>on: </a:t>
            </a:r>
          </a:p>
          <a:p>
            <a:pPr lvl="1">
              <a:buFont typeface="Courier New" panose="02070309020205020404" pitchFamily="49" charset="0"/>
              <a:buChar char="o"/>
            </a:pPr>
            <a:r>
              <a:rPr lang="en-US" sz="3000" dirty="0"/>
              <a:t> </a:t>
            </a:r>
            <a:r>
              <a:rPr lang="en-US" sz="3000" b="1" dirty="0"/>
              <a:t>Ownership</a:t>
            </a:r>
            <a:r>
              <a:rPr lang="en-US" sz="3000" dirty="0"/>
              <a:t> and </a:t>
            </a:r>
            <a:r>
              <a:rPr lang="en-US" sz="3000" b="1" dirty="0"/>
              <a:t>use </a:t>
            </a:r>
            <a:r>
              <a:rPr lang="en-US" sz="3000" dirty="0"/>
              <a:t>of </a:t>
            </a:r>
            <a:r>
              <a:rPr lang="en-US" sz="3000" b="1" dirty="0"/>
              <a:t>ICT devices</a:t>
            </a:r>
            <a:r>
              <a:rPr lang="en-US" sz="3000" u="sng" dirty="0"/>
              <a:t>;</a:t>
            </a:r>
            <a:r>
              <a:rPr lang="en-US" sz="3000" dirty="0"/>
              <a:t> </a:t>
            </a:r>
          </a:p>
          <a:p>
            <a:pPr lvl="1">
              <a:buFont typeface="Courier New" panose="02070309020205020404" pitchFamily="49" charset="0"/>
              <a:buChar char="o"/>
            </a:pPr>
            <a:r>
              <a:rPr lang="en-US" sz="3000" dirty="0"/>
              <a:t> </a:t>
            </a:r>
            <a:r>
              <a:rPr lang="en-US" sz="3000" b="1" dirty="0"/>
              <a:t>Use of internet; </a:t>
            </a:r>
          </a:p>
          <a:p>
            <a:pPr lvl="1">
              <a:buFont typeface="Courier New" panose="02070309020205020404" pitchFamily="49" charset="0"/>
              <a:buChar char="o"/>
            </a:pPr>
            <a:r>
              <a:rPr lang="en-US" sz="3000" b="1" dirty="0"/>
              <a:t> </a:t>
            </a:r>
            <a:r>
              <a:rPr lang="en-US" sz="3000" dirty="0"/>
              <a:t>Use of mobile phone for </a:t>
            </a:r>
            <a:r>
              <a:rPr lang="en-US" sz="3000" b="1" dirty="0"/>
              <a:t>money </a:t>
            </a:r>
            <a:r>
              <a:rPr lang="en-US" sz="3000" dirty="0"/>
              <a:t>and </a:t>
            </a:r>
            <a:r>
              <a:rPr lang="en-US" sz="3000" b="1" dirty="0"/>
              <a:t>other financial transactions. </a:t>
            </a:r>
          </a:p>
          <a:p>
            <a:endParaRPr lang="en-US" sz="1800" b="1" dirty="0"/>
          </a:p>
          <a:p>
            <a:pPr marL="0" indent="0">
              <a:buNone/>
            </a:pPr>
            <a:r>
              <a:rPr lang="en-GB" sz="3000" b="1" dirty="0"/>
              <a:t>NOTE</a:t>
            </a:r>
            <a:r>
              <a:rPr lang="en-GB" sz="3000" dirty="0"/>
              <a:t>: </a:t>
            </a:r>
          </a:p>
          <a:p>
            <a:pPr marL="457200" lvl="1" indent="0">
              <a:buNone/>
            </a:pPr>
            <a:r>
              <a:rPr lang="en-GB" sz="3000" dirty="0"/>
              <a:t>(1). The reference period for ownership and use of ICT devices and the internet in the last three months, i.e., since February 2021.</a:t>
            </a:r>
          </a:p>
          <a:p>
            <a:pPr marL="457200" lvl="1" indent="0">
              <a:buNone/>
            </a:pPr>
            <a:r>
              <a:rPr lang="en-GB" sz="3000" dirty="0"/>
              <a:t>(2). It excludes the use of devices for playing games, calculating and other such activities that do not provide information.</a:t>
            </a:r>
          </a:p>
          <a:p>
            <a:pPr>
              <a:buFont typeface="Wingdings" panose="05000000000000000000" pitchFamily="2" charset="2"/>
              <a:buChar char="§"/>
            </a:pPr>
            <a:endParaRPr lang="en-GB" sz="3300" dirty="0"/>
          </a:p>
          <a:p>
            <a:pPr lvl="1"/>
            <a:endParaRPr lang="en-GB" sz="3300" dirty="0"/>
          </a:p>
          <a:p>
            <a:pPr>
              <a:buFont typeface="Wingdings" panose="05000000000000000000" pitchFamily="2" charset="2"/>
              <a:buChar char="§"/>
            </a:pPr>
            <a:endParaRPr lang="en-US" sz="3300" dirty="0"/>
          </a:p>
        </p:txBody>
      </p:sp>
      <p:sp>
        <p:nvSpPr>
          <p:cNvPr id="2" name="Slide Number Placeholder 1">
            <a:extLst>
              <a:ext uri="{FF2B5EF4-FFF2-40B4-BE49-F238E27FC236}">
                <a16:creationId xmlns:a16="http://schemas.microsoft.com/office/drawing/2014/main" xmlns="" id="{A59BC1B7-6FE5-497E-981F-B0EF3C47C7C9}"/>
              </a:ext>
            </a:extLst>
          </p:cNvPr>
          <p:cNvSpPr>
            <a:spLocks noGrp="1"/>
          </p:cNvSpPr>
          <p:nvPr>
            <p:ph type="sldNum" sz="quarter" idx="12"/>
          </p:nvPr>
        </p:nvSpPr>
        <p:spPr/>
        <p:txBody>
          <a:bodyPr/>
          <a:lstStyle/>
          <a:p>
            <a:fld id="{5A54F868-F828-472F-BCFA-81EF005179B6}" type="slidenum">
              <a:rPr lang="en-GB" smtClean="0"/>
              <a:pPr/>
              <a:t>4</a:t>
            </a:fld>
            <a:endParaRPr lang="en-GB" dirty="0"/>
          </a:p>
        </p:txBody>
      </p:sp>
      <p:sp>
        <p:nvSpPr>
          <p:cNvPr id="6" name="TextBox 5">
            <a:extLst>
              <a:ext uri="{FF2B5EF4-FFF2-40B4-BE49-F238E27FC236}">
                <a16:creationId xmlns:a16="http://schemas.microsoft.com/office/drawing/2014/main" xmlns="" id="{81E0D6D7-0862-4656-BE9F-732CFAC9EB23}"/>
              </a:ext>
            </a:extLst>
          </p:cNvPr>
          <p:cNvSpPr txBox="1"/>
          <p:nvPr/>
        </p:nvSpPr>
        <p:spPr>
          <a:xfrm>
            <a:off x="9616611" y="6136124"/>
            <a:ext cx="2575389" cy="646331"/>
          </a:xfrm>
          <a:prstGeom prst="rect">
            <a:avLst/>
          </a:prstGeom>
          <a:solidFill>
            <a:srgbClr val="382873"/>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Population and Housing Census 2021</a:t>
            </a:r>
            <a:endParaRPr kumimoji="0" lang="x-non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85570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463447DF-5CE0-6849-A7D5-F069C162E5DF}"/>
              </a:ext>
            </a:extLst>
          </p:cNvPr>
          <p:cNvSpPr>
            <a:spLocks noGrp="1"/>
          </p:cNvSpPr>
          <p:nvPr>
            <p:ph type="sldNum" sz="quarter" idx="4"/>
          </p:nvPr>
        </p:nvSpPr>
        <p:spPr/>
        <p:txBody>
          <a:bodyPr/>
          <a:lstStyle/>
          <a:p>
            <a:fld id="{5A54F868-F828-472F-BCFA-81EF005179B6}" type="slidenum">
              <a:rPr lang="en-GB" smtClean="0"/>
              <a:pPr/>
              <a:t>5</a:t>
            </a:fld>
            <a:endParaRPr lang="en-GB" dirty="0"/>
          </a:p>
        </p:txBody>
      </p:sp>
      <p:sp>
        <p:nvSpPr>
          <p:cNvPr id="3" name="Content Placeholder 2">
            <a:extLst>
              <a:ext uri="{FF2B5EF4-FFF2-40B4-BE49-F238E27FC236}">
                <a16:creationId xmlns:a16="http://schemas.microsoft.com/office/drawing/2014/main" xmlns="" id="{1A27B4F5-30B2-C547-A484-840A68ECB3E5}"/>
              </a:ext>
            </a:extLst>
          </p:cNvPr>
          <p:cNvSpPr>
            <a:spLocks noGrp="1"/>
          </p:cNvSpPr>
          <p:nvPr>
            <p:ph idx="1"/>
          </p:nvPr>
        </p:nvSpPr>
        <p:spPr>
          <a:xfrm>
            <a:off x="136187" y="739302"/>
            <a:ext cx="11887200" cy="5214026"/>
          </a:xfrm>
        </p:spPr>
        <p:txBody>
          <a:bodyPr>
            <a:normAutofit/>
          </a:bodyPr>
          <a:lstStyle/>
          <a:p>
            <a:pPr>
              <a:buFont typeface="Wingdings" panose="05000000000000000000" pitchFamily="2" charset="2"/>
              <a:buChar char="§"/>
            </a:pPr>
            <a:r>
              <a:rPr lang="en-GB" sz="3200" dirty="0"/>
              <a:t>The purpose is to develop the knowledge and skills of trainees to be able to obtain information on ownership and usage of ICT devices and internet access. </a:t>
            </a:r>
          </a:p>
          <a:p>
            <a:pPr>
              <a:buFont typeface="Wingdings" panose="05000000000000000000" pitchFamily="2" charset="2"/>
              <a:buChar char="§"/>
            </a:pPr>
            <a:endParaRPr lang="en-GB" sz="1100" dirty="0"/>
          </a:p>
          <a:p>
            <a:pPr>
              <a:buFont typeface="Wingdings" panose="05000000000000000000" pitchFamily="2" charset="2"/>
              <a:buChar char="§"/>
            </a:pPr>
            <a:r>
              <a:rPr lang="en-US" sz="3200" dirty="0"/>
              <a:t>By the end of this presentation the participants should be able to:</a:t>
            </a:r>
          </a:p>
          <a:p>
            <a:pPr lvl="1"/>
            <a:r>
              <a:rPr lang="en-US" sz="2800" dirty="0"/>
              <a:t>Explain the importance and concepts of the ICT module </a:t>
            </a:r>
          </a:p>
          <a:p>
            <a:pPr lvl="1"/>
            <a:r>
              <a:rPr lang="en-US" sz="2800" dirty="0"/>
              <a:t>Apply the concepts and procedures to obtain and record information accurately on: </a:t>
            </a:r>
          </a:p>
          <a:p>
            <a:pPr lvl="2">
              <a:buFont typeface="Courier New" panose="02070309020205020404" pitchFamily="49" charset="0"/>
              <a:buChar char="o"/>
            </a:pPr>
            <a:r>
              <a:rPr lang="en-US" sz="2800" dirty="0"/>
              <a:t> Ownership of ICT devices</a:t>
            </a:r>
          </a:p>
          <a:p>
            <a:pPr lvl="2">
              <a:buFont typeface="Courier New" panose="02070309020205020404" pitchFamily="49" charset="0"/>
              <a:buChar char="o"/>
            </a:pPr>
            <a:r>
              <a:rPr lang="en-US" sz="2800" dirty="0"/>
              <a:t> The usage of ICT devices and </a:t>
            </a:r>
          </a:p>
          <a:p>
            <a:pPr lvl="2">
              <a:buFont typeface="Courier New" panose="02070309020205020404" pitchFamily="49" charset="0"/>
              <a:buChar char="o"/>
            </a:pPr>
            <a:r>
              <a:rPr lang="en-US" sz="2800" dirty="0"/>
              <a:t> Access to ICT services</a:t>
            </a:r>
          </a:p>
          <a:p>
            <a:endParaRPr lang="en-GB" sz="4400" dirty="0"/>
          </a:p>
        </p:txBody>
      </p:sp>
      <p:sp>
        <p:nvSpPr>
          <p:cNvPr id="4" name="Titel 1">
            <a:extLst>
              <a:ext uri="{FF2B5EF4-FFF2-40B4-BE49-F238E27FC236}">
                <a16:creationId xmlns:a16="http://schemas.microsoft.com/office/drawing/2014/main" xmlns="" id="{DC0479A2-2F53-EE49-8F15-4AFC07A5CBA4}"/>
              </a:ext>
            </a:extLst>
          </p:cNvPr>
          <p:cNvSpPr txBox="1">
            <a:spLocks/>
          </p:cNvSpPr>
          <p:nvPr/>
        </p:nvSpPr>
        <p:spPr>
          <a:xfrm>
            <a:off x="0" y="82590"/>
            <a:ext cx="12192000" cy="876253"/>
          </a:xfrm>
          <a:prstGeom prst="rect">
            <a:avLst/>
          </a:prstGeom>
        </p:spPr>
        <p:txBody>
          <a:bodyPr/>
          <a:lstStyle>
            <a:lvl1pPr algn="ctr" defTabSz="914400" rtl="0" eaLnBrk="1" latinLnBrk="0" hangingPunct="1">
              <a:lnSpc>
                <a:spcPct val="90000"/>
              </a:lnSpc>
              <a:spcBef>
                <a:spcPct val="0"/>
              </a:spcBef>
              <a:buNone/>
              <a:defRPr sz="3600" b="1" kern="1200">
                <a:solidFill>
                  <a:srgbClr val="382873"/>
                </a:solidFill>
                <a:latin typeface="Cambria" panose="02040503050406030204" pitchFamily="18" charset="0"/>
                <a:ea typeface="Cambria" panose="02040503050406030204" pitchFamily="18" charset="0"/>
                <a:cs typeface="+mj-cs"/>
              </a:defRPr>
            </a:lvl1pPr>
          </a:lstStyle>
          <a:p>
            <a:r>
              <a:rPr lang="en-US" sz="4000" dirty="0"/>
              <a:t>Purpose and Learning Outcomes</a:t>
            </a:r>
            <a:endParaRPr lang="en-GB" sz="4000" dirty="0"/>
          </a:p>
        </p:txBody>
      </p:sp>
      <p:sp>
        <p:nvSpPr>
          <p:cNvPr id="6" name="TextBox 5">
            <a:extLst>
              <a:ext uri="{FF2B5EF4-FFF2-40B4-BE49-F238E27FC236}">
                <a16:creationId xmlns:a16="http://schemas.microsoft.com/office/drawing/2014/main" xmlns="" id="{DF678AF6-74E4-4E9A-B323-78E6BDC41A64}"/>
              </a:ext>
            </a:extLst>
          </p:cNvPr>
          <p:cNvSpPr txBox="1"/>
          <p:nvPr/>
        </p:nvSpPr>
        <p:spPr>
          <a:xfrm>
            <a:off x="9616611" y="6136124"/>
            <a:ext cx="2575389" cy="646331"/>
          </a:xfrm>
          <a:prstGeom prst="rect">
            <a:avLst/>
          </a:prstGeom>
          <a:solidFill>
            <a:srgbClr val="382873"/>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Population and Housing Census 2021</a:t>
            </a:r>
            <a:endParaRPr kumimoji="0" lang="x-non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69133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463447DF-5CE0-6849-A7D5-F069C162E5DF}"/>
              </a:ext>
            </a:extLst>
          </p:cNvPr>
          <p:cNvSpPr>
            <a:spLocks noGrp="1"/>
          </p:cNvSpPr>
          <p:nvPr>
            <p:ph type="sldNum" sz="quarter" idx="4"/>
          </p:nvPr>
        </p:nvSpPr>
        <p:spPr/>
        <p:txBody>
          <a:bodyPr/>
          <a:lstStyle/>
          <a:p>
            <a:fld id="{5A54F868-F828-472F-BCFA-81EF005179B6}" type="slidenum">
              <a:rPr lang="en-GB" smtClean="0"/>
              <a:pPr/>
              <a:t>6</a:t>
            </a:fld>
            <a:endParaRPr lang="en-GB" dirty="0"/>
          </a:p>
        </p:txBody>
      </p:sp>
      <p:sp>
        <p:nvSpPr>
          <p:cNvPr id="3" name="Content Placeholder 2">
            <a:extLst>
              <a:ext uri="{FF2B5EF4-FFF2-40B4-BE49-F238E27FC236}">
                <a16:creationId xmlns:a16="http://schemas.microsoft.com/office/drawing/2014/main" xmlns="" id="{1A27B4F5-30B2-C547-A484-840A68ECB3E5}"/>
              </a:ext>
            </a:extLst>
          </p:cNvPr>
          <p:cNvSpPr>
            <a:spLocks noGrp="1"/>
          </p:cNvSpPr>
          <p:nvPr>
            <p:ph idx="1"/>
          </p:nvPr>
        </p:nvSpPr>
        <p:spPr>
          <a:xfrm>
            <a:off x="136187" y="739302"/>
            <a:ext cx="11887200" cy="5214026"/>
          </a:xfrm>
        </p:spPr>
        <p:txBody>
          <a:bodyPr>
            <a:normAutofit lnSpcReduction="10000"/>
          </a:bodyPr>
          <a:lstStyle/>
          <a:p>
            <a:pPr lvl="0"/>
            <a:r>
              <a:rPr lang="en-GB" sz="3200" b="1" dirty="0">
                <a:solidFill>
                  <a:prstClr val="black"/>
                </a:solidFill>
              </a:rPr>
              <a:t>ICT devices: </a:t>
            </a:r>
            <a:r>
              <a:rPr lang="en-GB" sz="3200" dirty="0">
                <a:solidFill>
                  <a:prstClr val="black"/>
                </a:solidFill>
              </a:rPr>
              <a:t>Refer to </a:t>
            </a:r>
            <a:r>
              <a:rPr lang="en-US" sz="3200" dirty="0">
                <a:solidFill>
                  <a:prstClr val="black"/>
                </a:solidFill>
              </a:rPr>
              <a:t>all electronic equipment and or systems that combine to allow people and organizations to interact in the digital world. E.g. TV sets, mobile phones, laptops, radio sets, etc.</a:t>
            </a:r>
          </a:p>
          <a:p>
            <a:pPr lvl="0"/>
            <a:endParaRPr lang="en-GB" sz="1800" dirty="0">
              <a:solidFill>
                <a:prstClr val="black"/>
              </a:solidFill>
            </a:endParaRPr>
          </a:p>
          <a:p>
            <a:pPr lvl="0"/>
            <a:r>
              <a:rPr lang="en-US" sz="3200" b="1" dirty="0">
                <a:solidFill>
                  <a:prstClr val="black"/>
                </a:solidFill>
              </a:rPr>
              <a:t>Functional ICT device: </a:t>
            </a:r>
            <a:r>
              <a:rPr lang="en-US" sz="3200" dirty="0">
                <a:solidFill>
                  <a:prstClr val="black"/>
                </a:solidFill>
              </a:rPr>
              <a:t>Refers to</a:t>
            </a:r>
            <a:r>
              <a:rPr lang="en-US" sz="3200" b="1" dirty="0">
                <a:solidFill>
                  <a:prstClr val="black"/>
                </a:solidFill>
              </a:rPr>
              <a:t> </a:t>
            </a:r>
            <a:r>
              <a:rPr lang="en-US" sz="3200" dirty="0">
                <a:solidFill>
                  <a:prstClr val="black"/>
                </a:solidFill>
              </a:rPr>
              <a:t>a device that is operational and able to perform at least basic functions for which the device was designed. </a:t>
            </a:r>
          </a:p>
          <a:p>
            <a:pPr lvl="0"/>
            <a:endParaRPr lang="en-US" sz="1800" dirty="0">
              <a:solidFill>
                <a:prstClr val="black"/>
              </a:solidFill>
            </a:endParaRPr>
          </a:p>
          <a:p>
            <a:pPr lvl="0"/>
            <a:r>
              <a:rPr lang="en-GB" sz="3200" b="1" dirty="0">
                <a:solidFill>
                  <a:prstClr val="black"/>
                </a:solidFill>
              </a:rPr>
              <a:t>Usage of an ICT device: </a:t>
            </a:r>
            <a:r>
              <a:rPr lang="en-GB" sz="3200" dirty="0">
                <a:solidFill>
                  <a:prstClr val="black"/>
                </a:solidFill>
              </a:rPr>
              <a:t>Refers to the productive</a:t>
            </a:r>
            <a:r>
              <a:rPr lang="en-GB" sz="3200" b="1" dirty="0">
                <a:solidFill>
                  <a:prstClr val="black"/>
                </a:solidFill>
              </a:rPr>
              <a:t> </a:t>
            </a:r>
            <a:r>
              <a:rPr lang="en-US" sz="3200" dirty="0">
                <a:solidFill>
                  <a:prstClr val="black"/>
                </a:solidFill>
              </a:rPr>
              <a:t>use of any of the ICT devices listed, irrespective of the owner, in the last three (3) months. The “Use” here is consumption of the services or functions of the devices, and it is not limited to the ability to operate the device.</a:t>
            </a:r>
            <a:endParaRPr lang="en-GB" sz="3200" dirty="0">
              <a:solidFill>
                <a:prstClr val="black"/>
              </a:solidFill>
            </a:endParaRPr>
          </a:p>
          <a:p>
            <a:pPr lvl="0"/>
            <a:endParaRPr lang="en-GB" sz="3200" dirty="0">
              <a:solidFill>
                <a:prstClr val="black"/>
              </a:solidFill>
            </a:endParaRPr>
          </a:p>
          <a:p>
            <a:endParaRPr lang="en-GB" sz="4400" dirty="0"/>
          </a:p>
        </p:txBody>
      </p:sp>
      <p:sp>
        <p:nvSpPr>
          <p:cNvPr id="4" name="Titel 1">
            <a:extLst>
              <a:ext uri="{FF2B5EF4-FFF2-40B4-BE49-F238E27FC236}">
                <a16:creationId xmlns:a16="http://schemas.microsoft.com/office/drawing/2014/main" xmlns="" id="{DC0479A2-2F53-EE49-8F15-4AFC07A5CBA4}"/>
              </a:ext>
            </a:extLst>
          </p:cNvPr>
          <p:cNvSpPr txBox="1">
            <a:spLocks/>
          </p:cNvSpPr>
          <p:nvPr/>
        </p:nvSpPr>
        <p:spPr>
          <a:xfrm>
            <a:off x="0" y="82590"/>
            <a:ext cx="12192000" cy="876253"/>
          </a:xfrm>
          <a:prstGeom prst="rect">
            <a:avLst/>
          </a:prstGeom>
        </p:spPr>
        <p:txBody>
          <a:bodyPr/>
          <a:lstStyle>
            <a:lvl1pPr algn="ctr" defTabSz="914400" rtl="0" eaLnBrk="1" latinLnBrk="0" hangingPunct="1">
              <a:lnSpc>
                <a:spcPct val="90000"/>
              </a:lnSpc>
              <a:spcBef>
                <a:spcPct val="0"/>
              </a:spcBef>
              <a:buNone/>
              <a:defRPr sz="3600" b="1" kern="1200">
                <a:solidFill>
                  <a:srgbClr val="382873"/>
                </a:solidFill>
                <a:latin typeface="Cambria" panose="02040503050406030204" pitchFamily="18" charset="0"/>
                <a:ea typeface="Cambria" panose="02040503050406030204" pitchFamily="18" charset="0"/>
                <a:cs typeface="+mj-cs"/>
              </a:defRPr>
            </a:lvl1pPr>
          </a:lstStyle>
          <a:p>
            <a:r>
              <a:rPr lang="en-GB" sz="4000" dirty="0"/>
              <a:t>Concepts and Definitions (1/2)</a:t>
            </a:r>
          </a:p>
        </p:txBody>
      </p:sp>
      <p:sp>
        <p:nvSpPr>
          <p:cNvPr id="6" name="TextBox 5">
            <a:extLst>
              <a:ext uri="{FF2B5EF4-FFF2-40B4-BE49-F238E27FC236}">
                <a16:creationId xmlns:a16="http://schemas.microsoft.com/office/drawing/2014/main" xmlns="" id="{DF678AF6-74E4-4E9A-B323-78E6BDC41A64}"/>
              </a:ext>
            </a:extLst>
          </p:cNvPr>
          <p:cNvSpPr txBox="1"/>
          <p:nvPr/>
        </p:nvSpPr>
        <p:spPr>
          <a:xfrm>
            <a:off x="9616611" y="6136124"/>
            <a:ext cx="2575389" cy="646331"/>
          </a:xfrm>
          <a:prstGeom prst="rect">
            <a:avLst/>
          </a:prstGeom>
          <a:solidFill>
            <a:srgbClr val="382873"/>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Population and Housing Census 2021</a:t>
            </a:r>
            <a:endParaRPr kumimoji="0" lang="x-non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308789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463447DF-5CE0-6849-A7D5-F069C162E5DF}"/>
              </a:ext>
            </a:extLst>
          </p:cNvPr>
          <p:cNvSpPr>
            <a:spLocks noGrp="1"/>
          </p:cNvSpPr>
          <p:nvPr>
            <p:ph type="sldNum" sz="quarter" idx="4"/>
          </p:nvPr>
        </p:nvSpPr>
        <p:spPr/>
        <p:txBody>
          <a:bodyPr/>
          <a:lstStyle/>
          <a:p>
            <a:fld id="{5A54F868-F828-472F-BCFA-81EF005179B6}" type="slidenum">
              <a:rPr lang="en-GB" smtClean="0"/>
              <a:pPr/>
              <a:t>7</a:t>
            </a:fld>
            <a:endParaRPr lang="en-GB" dirty="0"/>
          </a:p>
        </p:txBody>
      </p:sp>
      <p:sp>
        <p:nvSpPr>
          <p:cNvPr id="3" name="Content Placeholder 2">
            <a:extLst>
              <a:ext uri="{FF2B5EF4-FFF2-40B4-BE49-F238E27FC236}">
                <a16:creationId xmlns:a16="http://schemas.microsoft.com/office/drawing/2014/main" xmlns="" id="{1A27B4F5-30B2-C547-A484-840A68ECB3E5}"/>
              </a:ext>
            </a:extLst>
          </p:cNvPr>
          <p:cNvSpPr>
            <a:spLocks noGrp="1"/>
          </p:cNvSpPr>
          <p:nvPr>
            <p:ph idx="1"/>
          </p:nvPr>
        </p:nvSpPr>
        <p:spPr>
          <a:xfrm>
            <a:off x="406923" y="1234396"/>
            <a:ext cx="11527411" cy="5214026"/>
          </a:xfrm>
        </p:spPr>
        <p:txBody>
          <a:bodyPr>
            <a:normAutofit/>
          </a:bodyPr>
          <a:lstStyle/>
          <a:p>
            <a:pPr lvl="0"/>
            <a:r>
              <a:rPr lang="en-GB" sz="3600" b="1" dirty="0">
                <a:solidFill>
                  <a:prstClr val="black"/>
                </a:solidFill>
              </a:rPr>
              <a:t>Ownership of ICT device: </a:t>
            </a:r>
            <a:r>
              <a:rPr lang="en-GB" sz="3600" dirty="0">
                <a:solidFill>
                  <a:prstClr val="black"/>
                </a:solidFill>
              </a:rPr>
              <a:t>Refers to the bona fide possession of an ICT device.</a:t>
            </a:r>
          </a:p>
          <a:p>
            <a:pPr lvl="0"/>
            <a:endParaRPr lang="en-GB" sz="1050" dirty="0">
              <a:solidFill>
                <a:prstClr val="black"/>
              </a:solidFill>
            </a:endParaRPr>
          </a:p>
          <a:p>
            <a:pPr lvl="0"/>
            <a:r>
              <a:rPr lang="en-GB" sz="3600" b="1" dirty="0">
                <a:solidFill>
                  <a:prstClr val="black"/>
                </a:solidFill>
              </a:rPr>
              <a:t>The internet:</a:t>
            </a:r>
            <a:r>
              <a:rPr lang="en-GB" sz="3600" dirty="0">
                <a:solidFill>
                  <a:prstClr val="black"/>
                </a:solidFill>
              </a:rPr>
              <a:t> </a:t>
            </a:r>
            <a:r>
              <a:rPr lang="en-US" sz="3600" dirty="0">
                <a:solidFill>
                  <a:prstClr val="black"/>
                </a:solidFill>
              </a:rPr>
              <a:t>The internet is a network of global exchanges </a:t>
            </a:r>
            <a:r>
              <a:rPr lang="en-US" sz="3600" i="1" dirty="0">
                <a:solidFill>
                  <a:prstClr val="black"/>
                </a:solidFill>
              </a:rPr>
              <a:t>(including private, public, business, academic and government networks) </a:t>
            </a:r>
            <a:r>
              <a:rPr lang="en-US" sz="3600" dirty="0">
                <a:solidFill>
                  <a:prstClr val="black"/>
                </a:solidFill>
              </a:rPr>
              <a:t>connected by guided, wireless and </a:t>
            </a:r>
            <a:r>
              <a:rPr lang="en-US" sz="3600" dirty="0" err="1">
                <a:solidFill>
                  <a:prstClr val="black"/>
                </a:solidFill>
              </a:rPr>
              <a:t>fibre</a:t>
            </a:r>
            <a:r>
              <a:rPr lang="en-US" sz="3600" dirty="0">
                <a:solidFill>
                  <a:prstClr val="black"/>
                </a:solidFill>
              </a:rPr>
              <a:t>-optic technologies. There are several services available instantly over the internet.</a:t>
            </a:r>
          </a:p>
          <a:p>
            <a:endParaRPr lang="en-GB" sz="4800" dirty="0"/>
          </a:p>
        </p:txBody>
      </p:sp>
      <p:sp>
        <p:nvSpPr>
          <p:cNvPr id="4" name="Titel 1">
            <a:extLst>
              <a:ext uri="{FF2B5EF4-FFF2-40B4-BE49-F238E27FC236}">
                <a16:creationId xmlns:a16="http://schemas.microsoft.com/office/drawing/2014/main" xmlns="" id="{DC0479A2-2F53-EE49-8F15-4AFC07A5CBA4}"/>
              </a:ext>
            </a:extLst>
          </p:cNvPr>
          <p:cNvSpPr txBox="1">
            <a:spLocks/>
          </p:cNvSpPr>
          <p:nvPr/>
        </p:nvSpPr>
        <p:spPr>
          <a:xfrm>
            <a:off x="0" y="82590"/>
            <a:ext cx="12192000" cy="876253"/>
          </a:xfrm>
          <a:prstGeom prst="rect">
            <a:avLst/>
          </a:prstGeom>
        </p:spPr>
        <p:txBody>
          <a:bodyPr/>
          <a:lstStyle>
            <a:lvl1pPr algn="ctr" defTabSz="914400" rtl="0" eaLnBrk="1" latinLnBrk="0" hangingPunct="1">
              <a:lnSpc>
                <a:spcPct val="90000"/>
              </a:lnSpc>
              <a:spcBef>
                <a:spcPct val="0"/>
              </a:spcBef>
              <a:buNone/>
              <a:defRPr sz="3600" b="1" kern="1200">
                <a:solidFill>
                  <a:srgbClr val="382873"/>
                </a:solidFill>
                <a:latin typeface="Cambria" panose="02040503050406030204" pitchFamily="18" charset="0"/>
                <a:ea typeface="Cambria" panose="02040503050406030204" pitchFamily="18" charset="0"/>
                <a:cs typeface="+mj-cs"/>
              </a:defRPr>
            </a:lvl1pPr>
          </a:lstStyle>
          <a:p>
            <a:r>
              <a:rPr lang="en-GB" sz="4000" dirty="0"/>
              <a:t>Concepts and Definitions (2/2)</a:t>
            </a:r>
          </a:p>
        </p:txBody>
      </p:sp>
      <p:sp>
        <p:nvSpPr>
          <p:cNvPr id="6" name="TextBox 5">
            <a:extLst>
              <a:ext uri="{FF2B5EF4-FFF2-40B4-BE49-F238E27FC236}">
                <a16:creationId xmlns:a16="http://schemas.microsoft.com/office/drawing/2014/main" xmlns="" id="{DF678AF6-74E4-4E9A-B323-78E6BDC41A64}"/>
              </a:ext>
            </a:extLst>
          </p:cNvPr>
          <p:cNvSpPr txBox="1"/>
          <p:nvPr/>
        </p:nvSpPr>
        <p:spPr>
          <a:xfrm>
            <a:off x="9616611" y="6136124"/>
            <a:ext cx="2575389" cy="646331"/>
          </a:xfrm>
          <a:prstGeom prst="rect">
            <a:avLst/>
          </a:prstGeom>
          <a:solidFill>
            <a:srgbClr val="382873"/>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Population and Housing Census 2021</a:t>
            </a:r>
            <a:endParaRPr kumimoji="0" lang="x-non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922277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463447DF-5CE0-6849-A7D5-F069C162E5DF}"/>
              </a:ext>
            </a:extLst>
          </p:cNvPr>
          <p:cNvSpPr>
            <a:spLocks noGrp="1"/>
          </p:cNvSpPr>
          <p:nvPr>
            <p:ph type="sldNum" sz="quarter" idx="4"/>
          </p:nvPr>
        </p:nvSpPr>
        <p:spPr/>
        <p:txBody>
          <a:bodyPr/>
          <a:lstStyle/>
          <a:p>
            <a:fld id="{5A54F868-F828-472F-BCFA-81EF005179B6}" type="slidenum">
              <a:rPr lang="en-GB" smtClean="0"/>
              <a:pPr/>
              <a:t>8</a:t>
            </a:fld>
            <a:endParaRPr lang="en-GB" dirty="0"/>
          </a:p>
        </p:txBody>
      </p:sp>
      <p:sp>
        <p:nvSpPr>
          <p:cNvPr id="3" name="Content Placeholder 2">
            <a:extLst>
              <a:ext uri="{FF2B5EF4-FFF2-40B4-BE49-F238E27FC236}">
                <a16:creationId xmlns:a16="http://schemas.microsoft.com/office/drawing/2014/main" xmlns="" id="{1A27B4F5-30B2-C547-A484-840A68ECB3E5}"/>
              </a:ext>
            </a:extLst>
          </p:cNvPr>
          <p:cNvSpPr>
            <a:spLocks noGrp="1"/>
          </p:cNvSpPr>
          <p:nvPr>
            <p:ph idx="1"/>
          </p:nvPr>
        </p:nvSpPr>
        <p:spPr>
          <a:xfrm>
            <a:off x="136187" y="958842"/>
            <a:ext cx="11887200" cy="4994485"/>
          </a:xfrm>
        </p:spPr>
        <p:txBody>
          <a:bodyPr>
            <a:normAutofit fontScale="77500" lnSpcReduction="20000"/>
          </a:bodyPr>
          <a:lstStyle/>
          <a:p>
            <a:r>
              <a:rPr lang="en-GB" sz="4800" dirty="0"/>
              <a:t>This module is to obtain information on the population six (6) years </a:t>
            </a:r>
            <a:r>
              <a:rPr lang="en-GB" sz="4800" dirty="0" smtClean="0"/>
              <a:t>and </a:t>
            </a:r>
            <a:r>
              <a:rPr lang="en-GB" sz="4800" dirty="0"/>
              <a:t>older </a:t>
            </a:r>
            <a:r>
              <a:rPr lang="en-US" sz="4800" dirty="0"/>
              <a:t>that would be used to generate national development and SDG indicators to inform policy and monitor progress towards universal access to ICT services.</a:t>
            </a:r>
          </a:p>
          <a:p>
            <a:endParaRPr lang="en-US" sz="4800" dirty="0"/>
          </a:p>
          <a:p>
            <a:r>
              <a:rPr lang="en-US" sz="4800" dirty="0"/>
              <a:t>Universal access to ICT services will enhance international cooperation and spur economic growth and development.</a:t>
            </a:r>
          </a:p>
          <a:p>
            <a:endParaRPr lang="en-US" sz="4800" dirty="0"/>
          </a:p>
          <a:p>
            <a:r>
              <a:rPr lang="en-US" sz="4800" dirty="0"/>
              <a:t>SDG indicators to be measured include those under goals 4, 5, 9 and 17.</a:t>
            </a:r>
            <a:endParaRPr lang="en-GB" sz="4800" dirty="0"/>
          </a:p>
          <a:p>
            <a:pPr marL="0" indent="0">
              <a:buNone/>
            </a:pPr>
            <a:endParaRPr lang="en-GB" sz="4800" dirty="0"/>
          </a:p>
        </p:txBody>
      </p:sp>
      <p:sp>
        <p:nvSpPr>
          <p:cNvPr id="4" name="Titel 1">
            <a:extLst>
              <a:ext uri="{FF2B5EF4-FFF2-40B4-BE49-F238E27FC236}">
                <a16:creationId xmlns:a16="http://schemas.microsoft.com/office/drawing/2014/main" xmlns="" id="{DC0479A2-2F53-EE49-8F15-4AFC07A5CBA4}"/>
              </a:ext>
            </a:extLst>
          </p:cNvPr>
          <p:cNvSpPr txBox="1">
            <a:spLocks/>
          </p:cNvSpPr>
          <p:nvPr/>
        </p:nvSpPr>
        <p:spPr>
          <a:xfrm>
            <a:off x="0" y="82590"/>
            <a:ext cx="12192000" cy="876253"/>
          </a:xfrm>
          <a:prstGeom prst="rect">
            <a:avLst/>
          </a:prstGeom>
        </p:spPr>
        <p:txBody>
          <a:bodyPr/>
          <a:lstStyle>
            <a:lvl1pPr algn="ctr" defTabSz="914400" rtl="0" eaLnBrk="1" latinLnBrk="0" hangingPunct="1">
              <a:lnSpc>
                <a:spcPct val="90000"/>
              </a:lnSpc>
              <a:spcBef>
                <a:spcPct val="0"/>
              </a:spcBef>
              <a:buNone/>
              <a:defRPr sz="3600" b="1" kern="1200">
                <a:solidFill>
                  <a:srgbClr val="382873"/>
                </a:solidFill>
                <a:latin typeface="Cambria" panose="02040503050406030204" pitchFamily="18" charset="0"/>
                <a:ea typeface="Cambria" panose="02040503050406030204" pitchFamily="18" charset="0"/>
                <a:cs typeface="+mj-cs"/>
              </a:defRPr>
            </a:lvl1pPr>
          </a:lstStyle>
          <a:p>
            <a:endParaRPr lang="en-GB" sz="4000" dirty="0"/>
          </a:p>
        </p:txBody>
      </p:sp>
      <p:sp>
        <p:nvSpPr>
          <p:cNvPr id="6" name="TextBox 5">
            <a:extLst>
              <a:ext uri="{FF2B5EF4-FFF2-40B4-BE49-F238E27FC236}">
                <a16:creationId xmlns:a16="http://schemas.microsoft.com/office/drawing/2014/main" xmlns="" id="{DF678AF6-74E4-4E9A-B323-78E6BDC41A64}"/>
              </a:ext>
            </a:extLst>
          </p:cNvPr>
          <p:cNvSpPr txBox="1"/>
          <p:nvPr/>
        </p:nvSpPr>
        <p:spPr>
          <a:xfrm>
            <a:off x="9616611" y="6136124"/>
            <a:ext cx="2575389" cy="646331"/>
          </a:xfrm>
          <a:prstGeom prst="rect">
            <a:avLst/>
          </a:prstGeom>
          <a:solidFill>
            <a:srgbClr val="382873"/>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Population and Housing Census 2021</a:t>
            </a:r>
            <a:endParaRPr kumimoji="0" lang="x-non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3">
            <a:extLst>
              <a:ext uri="{FF2B5EF4-FFF2-40B4-BE49-F238E27FC236}">
                <a16:creationId xmlns:a16="http://schemas.microsoft.com/office/drawing/2014/main" xmlns="" id="{11183614-20C2-4835-9939-B79B42D5B0EC}"/>
              </a:ext>
            </a:extLst>
          </p:cNvPr>
          <p:cNvSpPr txBox="1">
            <a:spLocks/>
          </p:cNvSpPr>
          <p:nvPr/>
        </p:nvSpPr>
        <p:spPr>
          <a:xfrm>
            <a:off x="0" y="0"/>
            <a:ext cx="12192000" cy="87625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3600" b="1" kern="1200">
                <a:solidFill>
                  <a:srgbClr val="382873"/>
                </a:solidFill>
                <a:latin typeface="Cambria" panose="02040503050406030204" pitchFamily="18" charset="0"/>
                <a:ea typeface="Cambria" panose="02040503050406030204" pitchFamily="18" charset="0"/>
                <a:cs typeface="+mj-cs"/>
              </a:defRPr>
            </a:lvl1pPr>
          </a:lstStyle>
          <a:p>
            <a:r>
              <a:rPr lang="en-US" dirty="0"/>
              <a:t>Why ICT in the Census </a:t>
            </a:r>
          </a:p>
        </p:txBody>
      </p:sp>
    </p:spTree>
    <p:extLst>
      <p:ext uri="{BB962C8B-B14F-4D97-AF65-F5344CB8AC3E}">
        <p14:creationId xmlns:p14="http://schemas.microsoft.com/office/powerpoint/2010/main" val="8143497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463447DF-5CE0-6849-A7D5-F069C162E5DF}"/>
              </a:ext>
            </a:extLst>
          </p:cNvPr>
          <p:cNvSpPr>
            <a:spLocks noGrp="1"/>
          </p:cNvSpPr>
          <p:nvPr>
            <p:ph type="sldNum" sz="quarter" idx="4"/>
          </p:nvPr>
        </p:nvSpPr>
        <p:spPr/>
        <p:txBody>
          <a:bodyPr/>
          <a:lstStyle/>
          <a:p>
            <a:fld id="{5A54F868-F828-472F-BCFA-81EF005179B6}" type="slidenum">
              <a:rPr lang="en-GB" smtClean="0"/>
              <a:pPr/>
              <a:t>9</a:t>
            </a:fld>
            <a:endParaRPr lang="en-GB" dirty="0"/>
          </a:p>
        </p:txBody>
      </p:sp>
      <p:sp>
        <p:nvSpPr>
          <p:cNvPr id="3" name="Content Placeholder 2">
            <a:extLst>
              <a:ext uri="{FF2B5EF4-FFF2-40B4-BE49-F238E27FC236}">
                <a16:creationId xmlns:a16="http://schemas.microsoft.com/office/drawing/2014/main" xmlns="" id="{1A27B4F5-30B2-C547-A484-840A68ECB3E5}"/>
              </a:ext>
            </a:extLst>
          </p:cNvPr>
          <p:cNvSpPr>
            <a:spLocks noGrp="1"/>
          </p:cNvSpPr>
          <p:nvPr>
            <p:ph idx="1"/>
          </p:nvPr>
        </p:nvSpPr>
        <p:spPr>
          <a:xfrm>
            <a:off x="136187" y="958842"/>
            <a:ext cx="11887200" cy="4994485"/>
          </a:xfrm>
        </p:spPr>
        <p:txBody>
          <a:bodyPr>
            <a:normAutofit lnSpcReduction="10000"/>
          </a:bodyPr>
          <a:lstStyle/>
          <a:p>
            <a:pPr marL="457200" indent="-457200">
              <a:lnSpc>
                <a:spcPct val="150000"/>
              </a:lnSpc>
            </a:pPr>
            <a:r>
              <a:rPr lang="en-US" sz="3600" dirty="0"/>
              <a:t>Proportion of the population six years </a:t>
            </a:r>
            <a:r>
              <a:rPr lang="en-US" sz="3600" dirty="0" smtClean="0"/>
              <a:t>and </a:t>
            </a:r>
            <a:r>
              <a:rPr lang="en-US" sz="3600" dirty="0"/>
              <a:t>older who:</a:t>
            </a:r>
          </a:p>
          <a:p>
            <a:pPr marL="1028700" lvl="1" indent="-571500">
              <a:lnSpc>
                <a:spcPct val="150000"/>
              </a:lnSpc>
              <a:buFont typeface="Courier New" panose="02070309020205020404" pitchFamily="49" charset="0"/>
              <a:buChar char="o"/>
            </a:pPr>
            <a:r>
              <a:rPr lang="en-US" sz="3600" dirty="0"/>
              <a:t>owns mobile phone</a:t>
            </a:r>
          </a:p>
          <a:p>
            <a:pPr marL="1028700" lvl="1" indent="-571500">
              <a:lnSpc>
                <a:spcPct val="150000"/>
              </a:lnSpc>
              <a:buFont typeface="Courier New" panose="02070309020205020404" pitchFamily="49" charset="0"/>
              <a:buChar char="o"/>
            </a:pPr>
            <a:r>
              <a:rPr lang="en-US" sz="3600" dirty="0"/>
              <a:t>uses mobile phone</a:t>
            </a:r>
          </a:p>
          <a:p>
            <a:pPr marL="1028700" lvl="1" indent="-571500">
              <a:lnSpc>
                <a:spcPct val="150000"/>
              </a:lnSpc>
              <a:buFont typeface="Courier New" panose="02070309020205020404" pitchFamily="49" charset="0"/>
              <a:buChar char="o"/>
            </a:pPr>
            <a:r>
              <a:rPr lang="en-US" sz="3600" dirty="0"/>
              <a:t>uses the internet by place of residence </a:t>
            </a:r>
          </a:p>
          <a:p>
            <a:pPr marL="1028700" lvl="1" indent="-571500">
              <a:lnSpc>
                <a:spcPct val="150000"/>
              </a:lnSpc>
              <a:buFont typeface="Courier New" panose="02070309020205020404" pitchFamily="49" charset="0"/>
              <a:buChar char="o"/>
            </a:pPr>
            <a:r>
              <a:rPr lang="en-US" sz="3600" dirty="0"/>
              <a:t>uses mobile phone for mobile money transfer and other financial transactions</a:t>
            </a:r>
          </a:p>
          <a:p>
            <a:pPr marL="0" indent="0">
              <a:buNone/>
            </a:pPr>
            <a:endParaRPr lang="en-GB" sz="4800" dirty="0"/>
          </a:p>
        </p:txBody>
      </p:sp>
      <p:sp>
        <p:nvSpPr>
          <p:cNvPr id="4" name="Titel 1">
            <a:extLst>
              <a:ext uri="{FF2B5EF4-FFF2-40B4-BE49-F238E27FC236}">
                <a16:creationId xmlns:a16="http://schemas.microsoft.com/office/drawing/2014/main" xmlns="" id="{DC0479A2-2F53-EE49-8F15-4AFC07A5CBA4}"/>
              </a:ext>
            </a:extLst>
          </p:cNvPr>
          <p:cNvSpPr txBox="1">
            <a:spLocks/>
          </p:cNvSpPr>
          <p:nvPr/>
        </p:nvSpPr>
        <p:spPr>
          <a:xfrm>
            <a:off x="0" y="82590"/>
            <a:ext cx="12192000" cy="876253"/>
          </a:xfrm>
          <a:prstGeom prst="rect">
            <a:avLst/>
          </a:prstGeom>
        </p:spPr>
        <p:txBody>
          <a:bodyPr/>
          <a:lstStyle>
            <a:lvl1pPr algn="ctr" defTabSz="914400" rtl="0" eaLnBrk="1" latinLnBrk="0" hangingPunct="1">
              <a:lnSpc>
                <a:spcPct val="90000"/>
              </a:lnSpc>
              <a:spcBef>
                <a:spcPct val="0"/>
              </a:spcBef>
              <a:buNone/>
              <a:defRPr sz="3600" b="1" kern="1200">
                <a:solidFill>
                  <a:srgbClr val="382873"/>
                </a:solidFill>
                <a:latin typeface="Cambria" panose="02040503050406030204" pitchFamily="18" charset="0"/>
                <a:ea typeface="Cambria" panose="02040503050406030204" pitchFamily="18" charset="0"/>
                <a:cs typeface="+mj-cs"/>
              </a:defRPr>
            </a:lvl1pPr>
          </a:lstStyle>
          <a:p>
            <a:endParaRPr lang="en-GB" sz="4000" dirty="0"/>
          </a:p>
        </p:txBody>
      </p:sp>
      <p:sp>
        <p:nvSpPr>
          <p:cNvPr id="6" name="TextBox 5">
            <a:extLst>
              <a:ext uri="{FF2B5EF4-FFF2-40B4-BE49-F238E27FC236}">
                <a16:creationId xmlns:a16="http://schemas.microsoft.com/office/drawing/2014/main" xmlns="" id="{DF678AF6-74E4-4E9A-B323-78E6BDC41A64}"/>
              </a:ext>
            </a:extLst>
          </p:cNvPr>
          <p:cNvSpPr txBox="1"/>
          <p:nvPr/>
        </p:nvSpPr>
        <p:spPr>
          <a:xfrm>
            <a:off x="9616611" y="6136124"/>
            <a:ext cx="2575389" cy="646331"/>
          </a:xfrm>
          <a:prstGeom prst="rect">
            <a:avLst/>
          </a:prstGeom>
          <a:solidFill>
            <a:srgbClr val="382873"/>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Population and Housing Census 2021</a:t>
            </a:r>
            <a:endParaRPr kumimoji="0" lang="x-non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3">
            <a:extLst>
              <a:ext uri="{FF2B5EF4-FFF2-40B4-BE49-F238E27FC236}">
                <a16:creationId xmlns:a16="http://schemas.microsoft.com/office/drawing/2014/main" xmlns="" id="{11183614-20C2-4835-9939-B79B42D5B0EC}"/>
              </a:ext>
            </a:extLst>
          </p:cNvPr>
          <p:cNvSpPr txBox="1">
            <a:spLocks/>
          </p:cNvSpPr>
          <p:nvPr/>
        </p:nvSpPr>
        <p:spPr>
          <a:xfrm>
            <a:off x="0" y="0"/>
            <a:ext cx="12192000" cy="87625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3600" b="1" kern="1200">
                <a:solidFill>
                  <a:srgbClr val="382873"/>
                </a:solidFill>
                <a:latin typeface="Cambria" panose="02040503050406030204" pitchFamily="18" charset="0"/>
                <a:ea typeface="Cambria" panose="02040503050406030204" pitchFamily="18" charset="0"/>
                <a:cs typeface="+mj-cs"/>
              </a:defRPr>
            </a:lvl1pPr>
          </a:lstStyle>
          <a:p>
            <a:r>
              <a:rPr lang="en-US" dirty="0"/>
              <a:t>Key Indicators</a:t>
            </a:r>
          </a:p>
        </p:txBody>
      </p:sp>
    </p:spTree>
    <p:extLst>
      <p:ext uri="{BB962C8B-B14F-4D97-AF65-F5344CB8AC3E}">
        <p14:creationId xmlns:p14="http://schemas.microsoft.com/office/powerpoint/2010/main" val="825563579"/>
      </p:ext>
    </p:extLst>
  </p:cSld>
  <p:clrMapOvr>
    <a:masterClrMapping/>
  </p:clrMapOvr>
</p:sld>
</file>

<file path=ppt/theme/theme1.xml><?xml version="1.0" encoding="utf-8"?>
<a:theme xmlns:a="http://schemas.openxmlformats.org/drawingml/2006/main" name="Kantoorthema">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Kantoorthema">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20 PHC  _MT_Fertility _26_2_revised" id="{D243E32D-2C67-4EDD-9907-4DB4031CB671}" vid="{176F353B-E562-451C-8DDD-F84123903C7F}"/>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NHR Presentation template 1" id="{A9F52CEC-B7E1-470A-8BCB-83BA4B68D4B8}" vid="{9E4B2581-92E4-468D-BBF7-1BE6E61D2AE0}"/>
    </a:ext>
  </a:extLst>
</a:theme>
</file>

<file path=ppt/theme/theme4.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4482</TotalTime>
  <Words>2118</Words>
  <Application>Microsoft Office PowerPoint</Application>
  <PresentationFormat>Widescreen</PresentationFormat>
  <Paragraphs>262</Paragraphs>
  <Slides>31</Slides>
  <Notes>30</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31</vt:i4>
      </vt:variant>
    </vt:vector>
  </HeadingPairs>
  <TitlesOfParts>
    <vt:vector size="41" baseType="lpstr">
      <vt:lpstr>Arial</vt:lpstr>
      <vt:lpstr>Calibri</vt:lpstr>
      <vt:lpstr>Calibri Light</vt:lpstr>
      <vt:lpstr>Cambria</vt:lpstr>
      <vt:lpstr>Courier New</vt:lpstr>
      <vt:lpstr>Times New Roman</vt:lpstr>
      <vt:lpstr>Wingdings</vt:lpstr>
      <vt:lpstr>Kantoorthema</vt:lpstr>
      <vt:lpstr>2_Kantoorthema</vt:lpstr>
      <vt:lpstr>1_Office Theme</vt:lpstr>
      <vt:lpstr>PowerPoint Presentation</vt:lpstr>
      <vt:lpstr>PowerPoint Presentation</vt:lpstr>
      <vt:lpstr>Introduction (1/2)</vt:lpstr>
      <vt:lpstr>Introduction (2/2)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Please Any Question…?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Laurent Smeets</dc:creator>
  <cp:lastModifiedBy>OWUSU KAGYA</cp:lastModifiedBy>
  <cp:revision>184</cp:revision>
  <dcterms:created xsi:type="dcterms:W3CDTF">2020-02-25T09:46:39Z</dcterms:created>
  <dcterms:modified xsi:type="dcterms:W3CDTF">2021-03-23T08:41:02Z</dcterms:modified>
</cp:coreProperties>
</file>