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Default Extension="jpeg" ContentType="image/jpeg"/>
  <Default Extension="xml" ContentType="application/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notesSlides/notesSlide1.xml" ContentType="application/vnd.openxmlformats-officedocument.presentationml.notes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theme/theme2.xml" ContentType="application/vnd.openxmlformats-officedocument.theme+xml"/>
  <Override PartName="/docProps/core.xml" ContentType="application/vnd.openxmlformats-package.core-properties+xml"/>
  <Override PartName="/ppt/slideLayouts/slideLayout4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10.xml" ContentType="application/vnd.openxmlformats-officedocument.presentationml.slideLayout+xml"/>
  <Override PartName="/ppt/slides/slide3.xml" ContentType="application/vnd.openxmlformats-officedocument.presentationml.slide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Default Extension="bin" ContentType="application/vnd.openxmlformats-officedocument.presentationml.printerSettings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presentation.xml" ContentType="application/vnd.openxmlformats-officedocument.presentationml.presentation.main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>
  <p:sldMasterIdLst>
    <p:sldMasterId r:id="rId1"/>
  </p:sldMasterIdLst>
  <p:notesMasterIdLst>
    <p:notesMasterId r:id="rId9"/>
  </p:notesMasterIdLst>
  <p:sldIdLst>
    <p:sldId id="265" r:id="rId2"/>
    <p:sldId id="257" r:id="rId3"/>
    <p:sldId id="263" r:id="rId4"/>
    <p:sldId id="264" r:id="rId5"/>
    <p:sldId id="260" r:id="rId6"/>
    <p:sldId id="258" r:id="rId7"/>
    <p:sldId id="261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:p="http://schemas.openxmlformats.org/presentationml/2006/main" xmlns:r="http://schemas.openxmlformats.org/officeDocument/2006/relationships" xmlns:a="http://schemas.openxmlformats.org/drawingml/2006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0000FF"/>
  </p:clrMru>
  <p:extLst>
    <p:ext uri="{E76CE94A-603C-4142-B9EB-6D1370010A27}">
      <p14:discardImageEditData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0"/>
    </p:ext>
    <p:ext uri="{D31A062A-798A-4329-ABDD-BBA856620510}">
      <p14:defaultImageDpi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20"/>
    </p:ext>
    <p:ext uri="{FD5EFAAD-0ECE-453E-9831-46B23BE46B34}">
      <p15:chartTrackingRefBased xmlns:p15="http://schemas.microsoft.com/office/powerpoint/2012/main" xmlns:p="http://schemas.openxmlformats.org/presentationml/2006/main" xmlns:r="http://schemas.openxmlformats.org/officeDocument/2006/relationships" xmlns:a="http://schemas.openxmlformats.org/drawingml/2006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 showOutlineIcons="0">
    <p:restoredLeft sz="9725" autoAdjust="0"/>
    <p:restoredTop sz="94660"/>
  </p:normalViewPr>
  <p:slideViewPr>
    <p:cSldViewPr>
      <p:cViewPr>
        <p:scale>
          <a:sx n="100" d="100"/>
          <a:sy n="100" d="100"/>
        </p:scale>
        <p:origin x="-1408" y="-2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notesMaster" Target="notesMasters/notesMaster1.xml"/><Relationship Id="rId10" Type="http://schemas.openxmlformats.org/officeDocument/2006/relationships/printerSettings" Target="printerSettings/printerSettings1.bin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F3123BB-1863-4BA1-B580-F345CB39B6B7}" type="datetimeFigureOut">
              <a:rPr lang="en-US" smtClean="0"/>
              <a:pPr/>
              <a:t>1/17/16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32CB4E2-A3AA-4F7E-AE57-3C8FACF4FB7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31190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2CB4E2-A3AA-4F7E-AE57-3C8FACF4FB73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7054643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1B5974-99A4-483B-9E05-68D3F270110B}" type="datetimeFigureOut">
              <a:rPr lang="en-US" smtClean="0"/>
              <a:pPr/>
              <a:t>1/17/16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EF9B39-6193-4B2A-A00B-39384B71D5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1B5974-99A4-483B-9E05-68D3F270110B}" type="datetimeFigureOut">
              <a:rPr lang="en-US" smtClean="0"/>
              <a:pPr/>
              <a:t>1/17/16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EF9B39-6193-4B2A-A00B-39384B71D5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1B5974-99A4-483B-9E05-68D3F270110B}" type="datetimeFigureOut">
              <a:rPr lang="en-US" smtClean="0"/>
              <a:pPr/>
              <a:t>1/17/16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EF9B39-6193-4B2A-A00B-39384B71D5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1B5974-99A4-483B-9E05-68D3F270110B}" type="datetimeFigureOut">
              <a:rPr lang="en-US" smtClean="0"/>
              <a:pPr/>
              <a:t>1/17/16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EF9B39-6193-4B2A-A00B-39384B71D5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1B5974-99A4-483B-9E05-68D3F270110B}" type="datetimeFigureOut">
              <a:rPr lang="en-US" smtClean="0"/>
              <a:pPr/>
              <a:t>1/17/16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EF9B39-6193-4B2A-A00B-39384B71D5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1B5974-99A4-483B-9E05-68D3F270110B}" type="datetimeFigureOut">
              <a:rPr lang="en-US" smtClean="0"/>
              <a:pPr/>
              <a:t>1/17/16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EF9B39-6193-4B2A-A00B-39384B71D5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1B5974-99A4-483B-9E05-68D3F270110B}" type="datetimeFigureOut">
              <a:rPr lang="en-US" smtClean="0"/>
              <a:pPr/>
              <a:t>1/17/16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EF9B39-6193-4B2A-A00B-39384B71D5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1B5974-99A4-483B-9E05-68D3F270110B}" type="datetimeFigureOut">
              <a:rPr lang="en-US" smtClean="0"/>
              <a:pPr/>
              <a:t>1/17/16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EF9B39-6193-4B2A-A00B-39384B71D5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1B5974-99A4-483B-9E05-68D3F270110B}" type="datetimeFigureOut">
              <a:rPr lang="en-US" smtClean="0"/>
              <a:pPr/>
              <a:t>1/17/16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EF9B39-6193-4B2A-A00B-39384B71D5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1B5974-99A4-483B-9E05-68D3F270110B}" type="datetimeFigureOut">
              <a:rPr lang="en-US" smtClean="0"/>
              <a:pPr/>
              <a:t>1/17/16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EF9B39-6193-4B2A-A00B-39384B71D5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1B5974-99A4-483B-9E05-68D3F270110B}" type="datetimeFigureOut">
              <a:rPr lang="en-US" smtClean="0"/>
              <a:pPr/>
              <a:t>1/17/16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EF9B39-6193-4B2A-A00B-39384B71D5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1B5974-99A4-483B-9E05-68D3F270110B}" type="datetimeFigureOut">
              <a:rPr lang="en-US" smtClean="0"/>
              <a:pPr/>
              <a:t>1/17/16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EF9B39-6193-4B2A-A00B-39384B71D59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r:id="rId1"/>
    <p:sldLayoutId r:id="rId2"/>
    <p:sldLayoutId r:id="rId3"/>
    <p:sldLayoutId r:id="rId4"/>
    <p:sldLayoutId r:id="rId5"/>
    <p:sldLayoutId r:id="rId6"/>
    <p:sldLayoutId r:id="rId7"/>
    <p:sldLayoutId r:id="rId8"/>
    <p:sldLayoutId r:id="rId9"/>
    <p:sldLayoutId r:id="rId10"/>
    <p:sldLayoutId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openxmlformats.org/officeDocument/2006/relationships/image" Target="../media/image3.jpe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/>
          <p:cNvSpPr>
            <a:spLocks noGrp="1"/>
          </p:cNvSpPr>
          <p:nvPr>
            <p:ph type="title"/>
          </p:nvPr>
        </p:nvSpPr>
        <p:spPr>
          <a:xfrm>
            <a:off x="1447800" y="838200"/>
            <a:ext cx="6858000" cy="1524000"/>
          </a:xfrm>
        </p:spPr>
        <p:txBody>
          <a:bodyPr>
            <a:noAutofit/>
          </a:bodyPr>
          <a:lstStyle/>
          <a:p>
            <a:pPr>
              <a:lnSpc>
                <a:spcPts val="2200"/>
              </a:lnSpc>
            </a:pPr>
            <a:r>
              <a:rPr lang="en-US" sz="2400" b="1" dirty="0" smtClean="0">
                <a:latin typeface="Arial Black" pitchFamily="34" charset="0"/>
              </a:rPr>
              <a:t>1Korintus  15:19  </a:t>
            </a:r>
            <a:r>
              <a:rPr lang="en-US" sz="2400" b="1" dirty="0" smtClean="0"/>
              <a:t/>
            </a:r>
            <a:br>
              <a:rPr lang="en-US" sz="2400" b="1" dirty="0" smtClean="0"/>
            </a:br>
            <a:r>
              <a:rPr lang="en-US" sz="2400" b="1" dirty="0" err="1" smtClean="0"/>
              <a:t>Jikalau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kita</a:t>
            </a:r>
            <a:r>
              <a:rPr lang="en-US" sz="2400" b="1" dirty="0" smtClean="0"/>
              <a:t> </a:t>
            </a:r>
            <a:r>
              <a:rPr lang="en-US" sz="2400" b="1" dirty="0" err="1" smtClean="0">
                <a:solidFill>
                  <a:srgbClr val="0000FF"/>
                </a:solidFill>
                <a:latin typeface="Arial Black" pitchFamily="34" charset="0"/>
              </a:rPr>
              <a:t>hanya</a:t>
            </a:r>
            <a:r>
              <a:rPr lang="en-US" sz="2400" b="1" dirty="0" smtClean="0">
                <a:solidFill>
                  <a:srgbClr val="0000FF"/>
                </a:solidFill>
                <a:latin typeface="Arial Black" pitchFamily="34" charset="0"/>
              </a:rPr>
              <a:t> </a:t>
            </a:r>
            <a:r>
              <a:rPr lang="en-US" sz="2400" b="1" dirty="0" err="1" smtClean="0">
                <a:solidFill>
                  <a:srgbClr val="0000FF"/>
                </a:solidFill>
                <a:latin typeface="Arial Black" pitchFamily="34" charset="0"/>
              </a:rPr>
              <a:t>dalam</a:t>
            </a:r>
            <a:r>
              <a:rPr lang="en-US" sz="2400" b="1" dirty="0" smtClean="0">
                <a:solidFill>
                  <a:srgbClr val="0000FF"/>
                </a:solidFill>
                <a:latin typeface="Arial Black" pitchFamily="34" charset="0"/>
              </a:rPr>
              <a:t> </a:t>
            </a:r>
            <a:r>
              <a:rPr lang="en-US" sz="2400" b="1" dirty="0" err="1" smtClean="0">
                <a:solidFill>
                  <a:srgbClr val="0000FF"/>
                </a:solidFill>
                <a:latin typeface="Arial Black" pitchFamily="34" charset="0"/>
              </a:rPr>
              <a:t>hidup</a:t>
            </a:r>
            <a:r>
              <a:rPr lang="en-US" sz="2400" b="1" dirty="0" smtClean="0">
                <a:solidFill>
                  <a:srgbClr val="0000FF"/>
                </a:solidFill>
                <a:latin typeface="Arial Black" pitchFamily="34" charset="0"/>
              </a:rPr>
              <a:t> </a:t>
            </a:r>
            <a:r>
              <a:rPr lang="en-US" sz="2400" b="1" dirty="0" err="1" smtClean="0">
                <a:solidFill>
                  <a:srgbClr val="0000FF"/>
                </a:solidFill>
                <a:latin typeface="Arial Black" pitchFamily="34" charset="0"/>
              </a:rPr>
              <a:t>ini</a:t>
            </a:r>
            <a:r>
              <a:rPr lang="en-US" sz="2400" b="1" dirty="0" smtClean="0">
                <a:solidFill>
                  <a:srgbClr val="0000FF"/>
                </a:solidFill>
                <a:latin typeface="Arial Black" pitchFamily="34" charset="0"/>
              </a:rPr>
              <a:t> </a:t>
            </a:r>
            <a:r>
              <a:rPr lang="en-US" sz="2400" b="1" dirty="0" err="1" smtClean="0">
                <a:solidFill>
                  <a:srgbClr val="0000FF"/>
                </a:solidFill>
                <a:latin typeface="Arial Black" pitchFamily="34" charset="0"/>
              </a:rPr>
              <a:t>saja</a:t>
            </a:r>
            <a:r>
              <a:rPr lang="en-US" sz="2400" b="1" dirty="0" smtClean="0">
                <a:latin typeface="Arial Black" pitchFamily="34" charset="0"/>
              </a:rPr>
              <a:t> </a:t>
            </a:r>
            <a:br>
              <a:rPr lang="en-US" sz="2400" b="1" dirty="0" smtClean="0">
                <a:latin typeface="Arial Black" pitchFamily="34" charset="0"/>
              </a:rPr>
            </a:br>
            <a:r>
              <a:rPr lang="en-US" sz="2400" b="1" dirty="0" err="1" smtClean="0"/>
              <a:t>menaruh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pengharapan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pada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Kristus</a:t>
            </a:r>
            <a:r>
              <a:rPr lang="en-US" sz="2400" b="1" dirty="0" smtClean="0"/>
              <a:t> (</a:t>
            </a:r>
            <a:r>
              <a:rPr lang="en-US" sz="2400" b="1" dirty="0" err="1" smtClean="0"/>
              <a:t>HaMashiakh</a:t>
            </a:r>
            <a:r>
              <a:rPr lang="en-US" sz="2400" b="1" dirty="0" smtClean="0"/>
              <a:t>), </a:t>
            </a:r>
            <a:br>
              <a:rPr lang="en-US" sz="2400" b="1" dirty="0" smtClean="0"/>
            </a:br>
            <a:r>
              <a:rPr lang="en-US" sz="2400" b="1" dirty="0" err="1" smtClean="0"/>
              <a:t>maka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kita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adalah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orang-orang</a:t>
            </a:r>
            <a:r>
              <a:rPr lang="en-US" sz="2400" b="1" dirty="0" smtClean="0"/>
              <a:t> </a:t>
            </a:r>
            <a:br>
              <a:rPr lang="en-US" sz="2400" b="1" dirty="0" smtClean="0"/>
            </a:br>
            <a:r>
              <a:rPr lang="en-US" sz="2400" b="1" dirty="0" smtClean="0"/>
              <a:t>yang </a:t>
            </a:r>
            <a:r>
              <a:rPr lang="en-US" sz="2400" b="1" dirty="0" smtClean="0">
                <a:solidFill>
                  <a:srgbClr val="FF0000"/>
                </a:solidFill>
                <a:latin typeface="Arial Black" pitchFamily="34" charset="0"/>
              </a:rPr>
              <a:t>paling</a:t>
            </a:r>
            <a:r>
              <a:rPr lang="en-US" sz="2400" b="1" dirty="0" smtClean="0">
                <a:solidFill>
                  <a:srgbClr val="0000FF"/>
                </a:solidFill>
              </a:rPr>
              <a:t> </a:t>
            </a:r>
            <a:r>
              <a:rPr lang="en-US" sz="2400" b="1" dirty="0" err="1" smtClean="0">
                <a:solidFill>
                  <a:srgbClr val="FF0000"/>
                </a:solidFill>
                <a:latin typeface="Arial Black" pitchFamily="34" charset="0"/>
              </a:rPr>
              <a:t>malang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dari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segala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manusia</a:t>
            </a:r>
            <a:r>
              <a:rPr lang="en-US" sz="2400" b="1" dirty="0" smtClean="0"/>
              <a:t>. </a:t>
            </a:r>
            <a:br>
              <a:rPr lang="en-US" sz="2400" b="1" dirty="0" smtClean="0"/>
            </a:br>
            <a:endParaRPr lang="en-US" sz="2400" b="1" dirty="0"/>
          </a:p>
        </p:txBody>
      </p:sp>
      <p:sp>
        <p:nvSpPr>
          <p:cNvPr id="3" name="Right Arrow 2"/>
          <p:cNvSpPr/>
          <p:nvPr/>
        </p:nvSpPr>
        <p:spPr>
          <a:xfrm>
            <a:off x="1295400" y="1752600"/>
            <a:ext cx="609600" cy="457200"/>
          </a:xfrm>
          <a:prstGeom prst="rightArrow">
            <a:avLst/>
          </a:prstGeom>
          <a:solidFill>
            <a:srgbClr val="FF0000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1447800" y="4038600"/>
            <a:ext cx="68580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ts val="22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b="1" dirty="0" err="1" smtClean="0">
                <a:solidFill>
                  <a:srgbClr val="FF0000"/>
                </a:solidFill>
                <a:latin typeface="Arial Black" pitchFamily="34" charset="0"/>
                <a:ea typeface="+mj-ea"/>
                <a:cs typeface="+mj-cs"/>
              </a:rPr>
              <a:t>Kapan</a:t>
            </a:r>
            <a:r>
              <a:rPr lang="en-US" sz="2400" b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dirty="0" err="1" smtClean="0">
                <a:latin typeface="+mj-lt"/>
                <a:ea typeface="+mj-ea"/>
                <a:cs typeface="+mj-cs"/>
              </a:rPr>
              <a:t>Pengikut</a:t>
            </a:r>
            <a:r>
              <a:rPr lang="en-US" sz="2400" b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dirty="0" err="1" smtClean="0">
                <a:latin typeface="+mj-lt"/>
                <a:ea typeface="+mj-ea"/>
                <a:cs typeface="+mj-cs"/>
              </a:rPr>
              <a:t>HaMashiakh</a:t>
            </a:r>
            <a:r>
              <a:rPr lang="en-US" sz="2400" b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dirty="0" err="1" smtClean="0">
                <a:latin typeface="+mj-lt"/>
                <a:ea typeface="+mj-ea"/>
                <a:cs typeface="+mj-cs"/>
              </a:rPr>
              <a:t>disebut</a:t>
            </a:r>
            <a:r>
              <a:rPr lang="en-US" sz="2400" b="1" dirty="0" smtClean="0">
                <a:latin typeface="+mj-lt"/>
                <a:ea typeface="+mj-ea"/>
                <a:cs typeface="+mj-cs"/>
              </a:rPr>
              <a:t> “</a:t>
            </a:r>
            <a:r>
              <a:rPr lang="en-US" sz="2400" b="1" dirty="0" err="1" smtClean="0">
                <a:latin typeface="+mj-lt"/>
                <a:ea typeface="+mj-ea"/>
                <a:cs typeface="+mj-cs"/>
              </a:rPr>
              <a:t>orang</a:t>
            </a:r>
            <a:r>
              <a:rPr lang="en-US" sz="2400" b="1" dirty="0" smtClean="0">
                <a:latin typeface="+mj-lt"/>
                <a:ea typeface="+mj-ea"/>
                <a:cs typeface="+mj-cs"/>
              </a:rPr>
              <a:t> paling </a:t>
            </a:r>
            <a:r>
              <a:rPr lang="en-US" sz="2400" b="1" dirty="0" err="1" smtClean="0">
                <a:latin typeface="+mj-lt"/>
                <a:ea typeface="+mj-ea"/>
                <a:cs typeface="+mj-cs"/>
              </a:rPr>
              <a:t>sial</a:t>
            </a:r>
            <a:r>
              <a:rPr lang="en-US" sz="2400" b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dirty="0" err="1" smtClean="0">
                <a:latin typeface="+mj-lt"/>
                <a:ea typeface="+mj-ea"/>
                <a:cs typeface="+mj-cs"/>
              </a:rPr>
              <a:t>di</a:t>
            </a:r>
            <a:r>
              <a:rPr lang="en-US" sz="2400" b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dirty="0" err="1" smtClean="0">
                <a:latin typeface="+mj-lt"/>
                <a:ea typeface="+mj-ea"/>
                <a:cs typeface="+mj-cs"/>
              </a:rPr>
              <a:t>dunia</a:t>
            </a:r>
            <a:r>
              <a:rPr lang="en-US" sz="2400" b="1" dirty="0" smtClean="0">
                <a:latin typeface="+mj-lt"/>
                <a:ea typeface="+mj-ea"/>
                <a:cs typeface="+mj-cs"/>
              </a:rPr>
              <a:t>”, </a:t>
            </a:r>
            <a:r>
              <a:rPr lang="en-US" sz="2400" b="1" dirty="0" err="1" smtClean="0">
                <a:latin typeface="+mj-lt"/>
                <a:ea typeface="+mj-ea"/>
                <a:cs typeface="+mj-cs"/>
              </a:rPr>
              <a:t>atau</a:t>
            </a:r>
            <a:r>
              <a:rPr lang="en-US" sz="2400" b="1" dirty="0" smtClean="0">
                <a:latin typeface="+mj-lt"/>
                <a:ea typeface="+mj-ea"/>
                <a:cs typeface="+mj-cs"/>
              </a:rPr>
              <a:t> “</a:t>
            </a:r>
            <a:r>
              <a:rPr lang="en-US" sz="2400" b="1" dirty="0" err="1" smtClean="0">
                <a:latin typeface="+mj-lt"/>
                <a:ea typeface="+mj-ea"/>
                <a:cs typeface="+mj-cs"/>
              </a:rPr>
              <a:t>Orang</a:t>
            </a:r>
            <a:r>
              <a:rPr lang="en-US" sz="2400" b="1" dirty="0" smtClean="0">
                <a:latin typeface="+mj-lt"/>
                <a:ea typeface="+mj-ea"/>
                <a:cs typeface="+mj-cs"/>
              </a:rPr>
              <a:t> Yang </a:t>
            </a:r>
            <a:r>
              <a:rPr lang="en-US" sz="2400" b="1" dirty="0" err="1" smtClean="0">
                <a:latin typeface="+mj-lt"/>
                <a:ea typeface="+mj-ea"/>
                <a:cs typeface="+mj-cs"/>
              </a:rPr>
              <a:t>Nasib-Takdir-nya</a:t>
            </a:r>
            <a:r>
              <a:rPr lang="en-US" sz="2400" b="1" dirty="0" smtClean="0">
                <a:latin typeface="+mj-lt"/>
                <a:ea typeface="+mj-ea"/>
                <a:cs typeface="+mj-cs"/>
              </a:rPr>
              <a:t>” </a:t>
            </a:r>
            <a:r>
              <a:rPr lang="en-US" sz="2400" b="1" dirty="0" err="1" smtClean="0">
                <a:latin typeface="+mj-lt"/>
                <a:ea typeface="+mj-ea"/>
                <a:cs typeface="+mj-cs"/>
              </a:rPr>
              <a:t>paliiiiing</a:t>
            </a:r>
            <a:r>
              <a:rPr lang="en-US" sz="2400" b="1" dirty="0" smtClean="0">
                <a:latin typeface="+mj-lt"/>
                <a:ea typeface="+mj-ea"/>
                <a:cs typeface="+mj-cs"/>
              </a:rPr>
              <a:t>  </a:t>
            </a:r>
            <a:r>
              <a:rPr lang="en-US" sz="2400" b="1" dirty="0" err="1" smtClean="0">
                <a:latin typeface="+mj-lt"/>
                <a:ea typeface="+mj-ea"/>
                <a:cs typeface="+mj-cs"/>
              </a:rPr>
              <a:t>Na’ash</a:t>
            </a:r>
            <a:r>
              <a:rPr lang="en-US" sz="2400" b="1" dirty="0" smtClean="0">
                <a:latin typeface="+mj-lt"/>
                <a:ea typeface="+mj-ea"/>
                <a:cs typeface="+mj-cs"/>
              </a:rPr>
              <a:t> / </a:t>
            </a:r>
            <a:r>
              <a:rPr lang="en-US" sz="2400" b="1" dirty="0" err="1" smtClean="0">
                <a:latin typeface="+mj-lt"/>
                <a:ea typeface="+mj-ea"/>
                <a:cs typeface="+mj-cs"/>
              </a:rPr>
              <a:t>Rugi</a:t>
            </a:r>
            <a:r>
              <a:rPr lang="en-US" sz="2400" b="1" dirty="0" smtClean="0">
                <a:latin typeface="+mj-lt"/>
                <a:ea typeface="+mj-ea"/>
                <a:cs typeface="+mj-cs"/>
              </a:rPr>
              <a:t> / </a:t>
            </a:r>
            <a:r>
              <a:rPr lang="en-US" sz="2400" b="1" dirty="0" err="1" smtClean="0">
                <a:latin typeface="+mj-lt"/>
                <a:ea typeface="+mj-ea"/>
                <a:cs typeface="+mj-cs"/>
              </a:rPr>
              <a:t>Terkutuk</a:t>
            </a:r>
            <a:r>
              <a:rPr lang="en-US" sz="2400" b="1" dirty="0" smtClean="0">
                <a:latin typeface="+mj-lt"/>
                <a:ea typeface="+mj-ea"/>
                <a:cs typeface="+mj-cs"/>
              </a:rPr>
              <a:t> ….. ???</a:t>
            </a:r>
          </a:p>
          <a:p>
            <a:pPr marL="0" marR="0" lvl="0" indent="0" algn="ctr" defTabSz="914400" rtl="0" eaLnBrk="1" fontAlgn="auto" latinLnBrk="0" hangingPunct="1">
              <a:lnSpc>
                <a:spcPts val="22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2400" b="1" dirty="0" smtClean="0">
              <a:latin typeface="+mj-lt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ts val="22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b="1" dirty="0" err="1" smtClean="0">
                <a:latin typeface="+mj-lt"/>
                <a:ea typeface="+mj-ea"/>
                <a:cs typeface="+mj-cs"/>
              </a:rPr>
              <a:t>Yaitu</a:t>
            </a:r>
            <a:r>
              <a:rPr lang="en-US" sz="2400" b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dirty="0" err="1" smtClean="0">
                <a:latin typeface="+mj-lt"/>
                <a:ea typeface="+mj-ea"/>
                <a:cs typeface="+mj-cs"/>
              </a:rPr>
              <a:t>kalau</a:t>
            </a:r>
            <a:r>
              <a:rPr lang="en-US" sz="2400" b="1" dirty="0" smtClean="0">
                <a:latin typeface="+mj-lt"/>
                <a:ea typeface="+mj-ea"/>
                <a:cs typeface="+mj-cs"/>
              </a:rPr>
              <a:t> : </a:t>
            </a:r>
            <a:r>
              <a:rPr lang="en-US" sz="2400" b="1" dirty="0" err="1" smtClean="0">
                <a:latin typeface="+mj-lt"/>
                <a:ea typeface="+mj-ea"/>
                <a:cs typeface="+mj-cs"/>
              </a:rPr>
              <a:t>dia</a:t>
            </a:r>
            <a:r>
              <a:rPr lang="en-US" sz="2400" b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dirty="0" err="1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lupaaaaa</a:t>
            </a:r>
            <a:r>
              <a:rPr lang="en-US" sz="2400" b="1" dirty="0" smtClean="0">
                <a:latin typeface="+mj-lt"/>
                <a:ea typeface="+mj-ea"/>
                <a:cs typeface="+mj-cs"/>
              </a:rPr>
              <a:t>, HIDUP </a:t>
            </a:r>
            <a:r>
              <a:rPr lang="en-US" sz="2400" b="1" dirty="0" err="1" smtClean="0">
                <a:latin typeface="+mj-lt"/>
                <a:ea typeface="+mj-ea"/>
                <a:cs typeface="+mj-cs"/>
              </a:rPr>
              <a:t>ini</a:t>
            </a:r>
            <a:r>
              <a:rPr lang="en-US" sz="2400" b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dirty="0" err="1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tidak</a:t>
            </a:r>
            <a:r>
              <a:rPr lang="en-US" sz="2400" b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dirty="0" err="1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hanya</a:t>
            </a:r>
            <a:endParaRPr lang="en-US" sz="2400" b="1" dirty="0" smtClean="0">
              <a:solidFill>
                <a:srgbClr val="FF0000"/>
              </a:solidFill>
              <a:latin typeface="+mj-lt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ts val="22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b="1" dirty="0" smtClean="0">
                <a:latin typeface="+mj-lt"/>
                <a:ea typeface="+mj-ea"/>
                <a:cs typeface="+mj-cs"/>
              </a:rPr>
              <a:t>STOP and Finished </a:t>
            </a:r>
            <a:r>
              <a:rPr lang="en-US" sz="2400" b="1" dirty="0" err="1" smtClean="0">
                <a:latin typeface="+mj-lt"/>
                <a:ea typeface="+mj-ea"/>
                <a:cs typeface="+mj-cs"/>
              </a:rPr>
              <a:t>di</a:t>
            </a:r>
            <a:r>
              <a:rPr lang="en-US" sz="2400" b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dirty="0" err="1" smtClean="0">
                <a:latin typeface="+mj-lt"/>
                <a:ea typeface="+mj-ea"/>
                <a:cs typeface="+mj-cs"/>
              </a:rPr>
              <a:t>Bumi</a:t>
            </a:r>
            <a:r>
              <a:rPr lang="en-US" sz="2400" b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dirty="0" err="1" smtClean="0">
                <a:latin typeface="+mj-lt"/>
                <a:ea typeface="+mj-ea"/>
                <a:cs typeface="+mj-cs"/>
              </a:rPr>
              <a:t>ini</a:t>
            </a:r>
            <a:r>
              <a:rPr lang="en-US" sz="2400" b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dirty="0" err="1" smtClean="0">
                <a:latin typeface="+mj-lt"/>
                <a:ea typeface="+mj-ea"/>
                <a:cs typeface="+mj-cs"/>
              </a:rPr>
              <a:t>saja</a:t>
            </a:r>
            <a:r>
              <a:rPr lang="en-US" sz="2400" b="1" dirty="0" smtClean="0">
                <a:latin typeface="+mj-lt"/>
                <a:ea typeface="+mj-ea"/>
                <a:cs typeface="+mj-cs"/>
              </a:rPr>
              <a:t>.</a:t>
            </a:r>
          </a:p>
          <a:p>
            <a:pPr marL="0" marR="0" lvl="0" indent="0" algn="ctr" defTabSz="914400" rtl="0" eaLnBrk="1" fontAlgn="auto" latinLnBrk="0" hangingPunct="1">
              <a:lnSpc>
                <a:spcPts val="22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b="1" dirty="0" err="1" smtClean="0">
                <a:latin typeface="+mj-lt"/>
                <a:ea typeface="+mj-ea"/>
                <a:cs typeface="+mj-cs"/>
              </a:rPr>
              <a:t>Atau</a:t>
            </a:r>
            <a:r>
              <a:rPr lang="en-US" sz="2400" b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dirty="0" err="1" smtClean="0">
                <a:latin typeface="+mj-lt"/>
                <a:ea typeface="+mj-ea"/>
                <a:cs typeface="+mj-cs"/>
              </a:rPr>
              <a:t>dia</a:t>
            </a:r>
            <a:r>
              <a:rPr lang="en-US" sz="2400" b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dirty="0" err="1" smtClean="0">
                <a:latin typeface="+mj-lt"/>
                <a:ea typeface="+mj-ea"/>
                <a:cs typeface="+mj-cs"/>
              </a:rPr>
              <a:t>merasa</a:t>
            </a:r>
            <a:r>
              <a:rPr lang="en-US" sz="2400" b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dirty="0" err="1" smtClean="0">
                <a:latin typeface="+mj-lt"/>
                <a:ea typeface="+mj-ea"/>
                <a:cs typeface="+mj-cs"/>
              </a:rPr>
              <a:t>bahwa</a:t>
            </a:r>
            <a:r>
              <a:rPr lang="en-US" sz="2400" b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dirty="0" err="1" smtClean="0">
                <a:latin typeface="+mj-lt"/>
                <a:ea typeface="+mj-ea"/>
                <a:cs typeface="+mj-cs"/>
              </a:rPr>
              <a:t>adalah</a:t>
            </a:r>
            <a:r>
              <a:rPr lang="en-US" sz="2400" b="1" dirty="0" smtClean="0">
                <a:latin typeface="+mj-lt"/>
                <a:ea typeface="+mj-ea"/>
                <a:cs typeface="+mj-cs"/>
              </a:rPr>
              <a:t> “</a:t>
            </a:r>
            <a:r>
              <a:rPr lang="en-US" sz="2400" b="1" dirty="0" err="1" smtClean="0">
                <a:latin typeface="+mj-lt"/>
                <a:ea typeface="+mj-ea"/>
                <a:cs typeface="+mj-cs"/>
              </a:rPr>
              <a:t>sok</a:t>
            </a:r>
            <a:r>
              <a:rPr lang="en-US" sz="2400" b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dirty="0" err="1" smtClean="0">
                <a:latin typeface="+mj-lt"/>
                <a:ea typeface="+mj-ea"/>
                <a:cs typeface="+mj-cs"/>
              </a:rPr>
              <a:t>suci</a:t>
            </a:r>
            <a:r>
              <a:rPr lang="en-US" sz="2400" b="1" dirty="0" smtClean="0">
                <a:latin typeface="+mj-lt"/>
                <a:ea typeface="+mj-ea"/>
                <a:cs typeface="+mj-cs"/>
              </a:rPr>
              <a:t>” </a:t>
            </a:r>
            <a:r>
              <a:rPr lang="en-US" sz="2400" b="1" dirty="0" err="1" smtClean="0">
                <a:latin typeface="+mj-lt"/>
                <a:ea typeface="+mj-ea"/>
                <a:cs typeface="+mj-cs"/>
              </a:rPr>
              <a:t>kalau</a:t>
            </a:r>
            <a:r>
              <a:rPr lang="en-US" sz="2400" b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dirty="0" err="1" smtClean="0">
                <a:latin typeface="+mj-lt"/>
                <a:ea typeface="+mj-ea"/>
                <a:cs typeface="+mj-cs"/>
              </a:rPr>
              <a:t>bicara</a:t>
            </a:r>
            <a:r>
              <a:rPr lang="en-US" sz="2400" b="1" dirty="0" smtClean="0">
                <a:latin typeface="+mj-lt"/>
                <a:ea typeface="+mj-ea"/>
                <a:cs typeface="+mj-cs"/>
              </a:rPr>
              <a:t> “</a:t>
            </a:r>
            <a:r>
              <a:rPr lang="en-US" sz="2400" b="1" dirty="0" err="1" smtClean="0">
                <a:latin typeface="+mj-lt"/>
                <a:ea typeface="+mj-ea"/>
                <a:cs typeface="+mj-cs"/>
              </a:rPr>
              <a:t>tentang</a:t>
            </a:r>
            <a:r>
              <a:rPr lang="en-US" sz="2400" b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dirty="0" err="1" smtClean="0">
                <a:latin typeface="+mj-lt"/>
                <a:ea typeface="+mj-ea"/>
                <a:cs typeface="+mj-cs"/>
              </a:rPr>
              <a:t>Surga</a:t>
            </a:r>
            <a:r>
              <a:rPr lang="en-US" sz="2400" b="1" dirty="0" smtClean="0">
                <a:latin typeface="+mj-lt"/>
                <a:ea typeface="+mj-ea"/>
                <a:cs typeface="+mj-cs"/>
              </a:rPr>
              <a:t>”. Yang </a:t>
            </a:r>
            <a:r>
              <a:rPr lang="en-US" sz="2400" b="1" dirty="0" err="1" smtClean="0">
                <a:latin typeface="+mj-lt"/>
                <a:ea typeface="+mj-ea"/>
                <a:cs typeface="+mj-cs"/>
              </a:rPr>
              <a:t>dilupa-abaikan</a:t>
            </a:r>
            <a:r>
              <a:rPr lang="en-US" sz="2400" b="1" dirty="0" smtClean="0">
                <a:latin typeface="+mj-lt"/>
                <a:ea typeface="+mj-ea"/>
                <a:cs typeface="+mj-cs"/>
              </a:rPr>
              <a:t> : </a:t>
            </a:r>
          </a:p>
          <a:p>
            <a:pPr marL="0" marR="0" lvl="0" indent="0" algn="ctr" defTabSz="914400" rtl="0" eaLnBrk="1" fontAlgn="auto" latinLnBrk="0" hangingPunct="1">
              <a:lnSpc>
                <a:spcPts val="22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b="1" dirty="0" err="1" smtClean="0">
                <a:solidFill>
                  <a:srgbClr val="0000FF"/>
                </a:solidFill>
                <a:latin typeface="+mj-lt"/>
                <a:ea typeface="+mj-ea"/>
                <a:cs typeface="+mj-cs"/>
              </a:rPr>
              <a:t>kita</a:t>
            </a:r>
            <a:r>
              <a:rPr lang="en-US" sz="2400" b="1" dirty="0" smtClean="0">
                <a:solidFill>
                  <a:srgbClr val="0000FF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2400" b="1" dirty="0" err="1" smtClean="0">
                <a:solidFill>
                  <a:srgbClr val="0000FF"/>
                </a:solidFill>
                <a:latin typeface="+mj-lt"/>
                <a:ea typeface="+mj-ea"/>
                <a:cs typeface="+mj-cs"/>
              </a:rPr>
              <a:t>akan</a:t>
            </a:r>
            <a:r>
              <a:rPr lang="en-US" sz="2400" b="1" dirty="0" smtClean="0">
                <a:solidFill>
                  <a:srgbClr val="0000FF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2400" b="1" dirty="0" err="1" smtClean="0">
                <a:solidFill>
                  <a:srgbClr val="0000FF"/>
                </a:solidFill>
                <a:latin typeface="+mj-lt"/>
                <a:ea typeface="+mj-ea"/>
                <a:cs typeface="+mj-cs"/>
              </a:rPr>
              <a:t>lanjutkan</a:t>
            </a:r>
            <a:r>
              <a:rPr lang="en-US" sz="2400" b="1" dirty="0" smtClean="0">
                <a:solidFill>
                  <a:srgbClr val="0000FF"/>
                </a:solidFill>
                <a:latin typeface="+mj-lt"/>
                <a:ea typeface="+mj-ea"/>
                <a:cs typeface="+mj-cs"/>
              </a:rPr>
              <a:t> HIDUP Yang </a:t>
            </a:r>
            <a:r>
              <a:rPr lang="en-US" sz="2400" b="1" dirty="0" err="1" smtClean="0">
                <a:solidFill>
                  <a:srgbClr val="0000FF"/>
                </a:solidFill>
                <a:latin typeface="+mj-lt"/>
                <a:ea typeface="+mj-ea"/>
                <a:cs typeface="+mj-cs"/>
              </a:rPr>
              <a:t>Lebiiih</a:t>
            </a:r>
            <a:r>
              <a:rPr lang="en-US" sz="2400" b="1" dirty="0" smtClean="0">
                <a:solidFill>
                  <a:srgbClr val="0000FF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2400" b="1" dirty="0" err="1" smtClean="0">
                <a:solidFill>
                  <a:srgbClr val="0000FF"/>
                </a:solidFill>
                <a:latin typeface="+mj-lt"/>
                <a:ea typeface="+mj-ea"/>
                <a:cs typeface="+mj-cs"/>
              </a:rPr>
              <a:t>Bernilai</a:t>
            </a:r>
            <a:r>
              <a:rPr lang="en-US" sz="2400" b="1" dirty="0" smtClean="0">
                <a:solidFill>
                  <a:srgbClr val="0000FF"/>
                </a:solidFill>
                <a:latin typeface="+mj-lt"/>
                <a:ea typeface="+mj-ea"/>
                <a:cs typeface="+mj-cs"/>
              </a:rPr>
              <a:t> </a:t>
            </a:r>
          </a:p>
          <a:p>
            <a:pPr marL="0" marR="0" lvl="0" indent="0" algn="ctr" defTabSz="914400" rtl="0" eaLnBrk="1" fontAlgn="auto" latinLnBrk="0" hangingPunct="1">
              <a:lnSpc>
                <a:spcPts val="22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b="1" dirty="0" err="1" smtClean="0">
                <a:solidFill>
                  <a:srgbClr val="0000FF"/>
                </a:solidFill>
                <a:latin typeface="+mj-lt"/>
                <a:ea typeface="+mj-ea"/>
                <a:cs typeface="+mj-cs"/>
              </a:rPr>
              <a:t>di</a:t>
            </a:r>
            <a:r>
              <a:rPr lang="en-US" sz="2400" b="1" dirty="0" smtClean="0">
                <a:solidFill>
                  <a:srgbClr val="0000FF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2400" b="1" dirty="0" err="1" smtClean="0">
                <a:solidFill>
                  <a:srgbClr val="0000FF"/>
                </a:solidFill>
                <a:latin typeface="+mj-lt"/>
                <a:ea typeface="+mj-ea"/>
                <a:cs typeface="+mj-cs"/>
              </a:rPr>
              <a:t>Surga</a:t>
            </a:r>
            <a:r>
              <a:rPr lang="en-US" sz="2400" b="1" dirty="0" smtClean="0">
                <a:solidFill>
                  <a:srgbClr val="0000FF"/>
                </a:solidFill>
                <a:latin typeface="+mj-lt"/>
                <a:ea typeface="+mj-ea"/>
                <a:cs typeface="+mj-cs"/>
              </a:rPr>
              <a:t>, </a:t>
            </a:r>
            <a:r>
              <a:rPr lang="en-US" sz="2400" b="1" dirty="0" err="1" smtClean="0">
                <a:solidFill>
                  <a:srgbClr val="0000FF"/>
                </a:solidFill>
                <a:latin typeface="+mj-lt"/>
                <a:ea typeface="+mj-ea"/>
                <a:cs typeface="+mj-cs"/>
              </a:rPr>
              <a:t>itu</a:t>
            </a:r>
            <a:r>
              <a:rPr lang="en-US" sz="2400" b="1" dirty="0" smtClean="0">
                <a:solidFill>
                  <a:srgbClr val="0000FF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2400" b="1" u="sng" dirty="0" err="1" smtClean="0">
                <a:solidFill>
                  <a:srgbClr val="0000FF"/>
                </a:solidFill>
                <a:latin typeface="Arial Black" pitchFamily="34" charset="0"/>
                <a:ea typeface="+mj-ea"/>
                <a:cs typeface="+mj-cs"/>
              </a:rPr>
              <a:t>bukan</a:t>
            </a:r>
            <a:r>
              <a:rPr lang="en-US" sz="2400" b="1" dirty="0" smtClean="0">
                <a:solidFill>
                  <a:srgbClr val="0000FF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2400" b="1" dirty="0" err="1" smtClean="0">
                <a:solidFill>
                  <a:srgbClr val="0000FF"/>
                </a:solidFill>
                <a:latin typeface="+mj-lt"/>
                <a:ea typeface="+mj-ea"/>
                <a:cs typeface="+mj-cs"/>
              </a:rPr>
              <a:t>khayal</a:t>
            </a:r>
            <a:r>
              <a:rPr lang="en-US" sz="2400" b="1" dirty="0" smtClean="0">
                <a:solidFill>
                  <a:srgbClr val="0000FF"/>
                </a:solidFill>
                <a:latin typeface="+mj-lt"/>
                <a:ea typeface="+mj-ea"/>
                <a:cs typeface="+mj-cs"/>
              </a:rPr>
              <a:t>, </a:t>
            </a:r>
            <a:r>
              <a:rPr lang="en-US" sz="2400" b="1" dirty="0" err="1" smtClean="0">
                <a:solidFill>
                  <a:srgbClr val="0000FF"/>
                </a:solidFill>
                <a:latin typeface="+mj-lt"/>
                <a:ea typeface="+mj-ea"/>
                <a:cs typeface="+mj-cs"/>
              </a:rPr>
              <a:t>tetapi</a:t>
            </a:r>
            <a:r>
              <a:rPr lang="en-US" sz="2400" b="1" dirty="0" smtClean="0">
                <a:solidFill>
                  <a:srgbClr val="0000FF"/>
                </a:solidFill>
                <a:latin typeface="+mj-lt"/>
                <a:ea typeface="+mj-ea"/>
                <a:cs typeface="+mj-cs"/>
              </a:rPr>
              <a:t> :</a:t>
            </a:r>
          </a:p>
          <a:p>
            <a:pPr marL="0" marR="0" lvl="0" indent="0" algn="ctr" defTabSz="914400" rtl="0" eaLnBrk="1" fontAlgn="auto" latinLnBrk="0" hangingPunct="1">
              <a:lnSpc>
                <a:spcPts val="22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b="1" dirty="0" smtClean="0">
                <a:solidFill>
                  <a:srgbClr val="0000FF"/>
                </a:solidFill>
                <a:latin typeface="+mj-lt"/>
                <a:ea typeface="+mj-ea"/>
                <a:cs typeface="+mj-cs"/>
              </a:rPr>
              <a:t>“</a:t>
            </a:r>
            <a:r>
              <a:rPr lang="en-US" sz="2400" b="1" dirty="0" smtClean="0">
                <a:solidFill>
                  <a:srgbClr val="FF0000"/>
                </a:solidFill>
                <a:latin typeface="Arial Black" pitchFamily="34" charset="0"/>
                <a:ea typeface="+mj-ea"/>
                <a:cs typeface="+mj-cs"/>
              </a:rPr>
              <a:t>Program </a:t>
            </a:r>
            <a:r>
              <a:rPr lang="en-US" sz="2400" b="1" dirty="0" err="1" smtClean="0">
                <a:solidFill>
                  <a:srgbClr val="FF0000"/>
                </a:solidFill>
                <a:latin typeface="Arial Black" pitchFamily="34" charset="0"/>
                <a:ea typeface="+mj-ea"/>
                <a:cs typeface="+mj-cs"/>
              </a:rPr>
              <a:t>dari</a:t>
            </a:r>
            <a:r>
              <a:rPr lang="en-US" sz="2400" b="1" dirty="0" smtClean="0">
                <a:solidFill>
                  <a:srgbClr val="FF0000"/>
                </a:solidFill>
                <a:latin typeface="Arial Black" pitchFamily="34" charset="0"/>
                <a:ea typeface="+mj-ea"/>
                <a:cs typeface="+mj-cs"/>
              </a:rPr>
              <a:t> Sang RAJA </a:t>
            </a:r>
            <a:r>
              <a:rPr lang="en-US" sz="2400" b="1" dirty="0" err="1" smtClean="0">
                <a:solidFill>
                  <a:srgbClr val="FF0000"/>
                </a:solidFill>
                <a:latin typeface="Arial Black" pitchFamily="34" charset="0"/>
                <a:ea typeface="+mj-ea"/>
                <a:cs typeface="+mj-cs"/>
              </a:rPr>
              <a:t>Surga</a:t>
            </a:r>
            <a:r>
              <a:rPr lang="en-US" sz="2400" b="1" dirty="0" smtClean="0">
                <a:solidFill>
                  <a:srgbClr val="0000FF"/>
                </a:solidFill>
                <a:latin typeface="+mj-lt"/>
                <a:ea typeface="+mj-ea"/>
                <a:cs typeface="+mj-cs"/>
              </a:rPr>
              <a:t>”</a:t>
            </a:r>
          </a:p>
          <a:p>
            <a:pPr marL="0" marR="0" lvl="0" indent="0" algn="ctr" defTabSz="914400" rtl="0" eaLnBrk="1" fontAlgn="auto" latinLnBrk="0" hangingPunct="1">
              <a:lnSpc>
                <a:spcPts val="22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6" name="Picture 5" descr="D:\Kumpulan Files\LOGO HURUF-HURUF\Cool Text Berlian Surgawi 143546202466835.png"/>
          <p:cNvPicPr>
            <a:picLocks noChangeAspect="1" noChangeArrowheads="1"/>
          </p:cNvPicPr>
          <p:nvPr/>
        </p:nvPicPr>
        <p:blipFill>
          <a:blip r:embed="rId2" cstate="print">
            <a:lum bright="20000" contrast="30000"/>
          </a:blip>
          <a:srcRect/>
          <a:stretch>
            <a:fillRect/>
          </a:stretch>
        </p:blipFill>
        <p:spPr bwMode="auto">
          <a:xfrm>
            <a:off x="2590800" y="2209800"/>
            <a:ext cx="4343400" cy="381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7847023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4343400" y="1066800"/>
            <a:ext cx="2286000" cy="2161192"/>
            <a:chOff x="1440" y="0"/>
            <a:chExt cx="2736" cy="2599"/>
          </a:xfrm>
        </p:grpSpPr>
        <p:pic>
          <p:nvPicPr>
            <p:cNvPr id="16387" name="Picture 3" descr="DR ROMEO III"/>
            <p:cNvPicPr>
              <a:picLocks noChangeAspect="1" noChangeArrowheads="1"/>
            </p:cNvPicPr>
            <p:nvPr/>
          </p:nvPicPr>
          <p:blipFill>
            <a:blip r:embed="rId3" cstate="print">
              <a:lum bright="-10000" contrast="30000"/>
            </a:blip>
            <a:srcRect l="54336" r="1285" b="44847"/>
            <a:stretch>
              <a:fillRect/>
            </a:stretch>
          </p:blipFill>
          <p:spPr bwMode="auto">
            <a:xfrm>
              <a:off x="1516" y="0"/>
              <a:ext cx="2660" cy="2383"/>
            </a:xfrm>
            <a:prstGeom prst="rect">
              <a:avLst/>
            </a:prstGeom>
            <a:noFill/>
          </p:spPr>
        </p:pic>
        <p:pic>
          <p:nvPicPr>
            <p:cNvPr id="16388" name="Picture 4" descr="DR ROMEO III"/>
            <p:cNvPicPr>
              <a:picLocks noChangeAspect="1" noChangeArrowheads="1"/>
            </p:cNvPicPr>
            <p:nvPr/>
          </p:nvPicPr>
          <p:blipFill>
            <a:blip r:embed="rId4" cstate="print">
              <a:lum bright="-10000" contrast="30000"/>
            </a:blip>
            <a:srcRect l="57079" t="65555" r="3687" b="33482"/>
            <a:stretch>
              <a:fillRect/>
            </a:stretch>
          </p:blipFill>
          <p:spPr bwMode="auto">
            <a:xfrm>
              <a:off x="1440" y="2544"/>
              <a:ext cx="2736" cy="55"/>
            </a:xfrm>
            <a:prstGeom prst="rect">
              <a:avLst/>
            </a:prstGeom>
            <a:noFill/>
          </p:spPr>
        </p:pic>
      </p:grpSp>
      <p:cxnSp>
        <p:nvCxnSpPr>
          <p:cNvPr id="6" name="Straight Connector 5"/>
          <p:cNvCxnSpPr/>
          <p:nvPr/>
        </p:nvCxnSpPr>
        <p:spPr>
          <a:xfrm rot="5400000">
            <a:off x="-800100" y="3162300"/>
            <a:ext cx="4648200" cy="1588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914400" y="4953000"/>
            <a:ext cx="6553200" cy="1588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Arc 8"/>
          <p:cNvSpPr/>
          <p:nvPr/>
        </p:nvSpPr>
        <p:spPr>
          <a:xfrm rot="18404420" flipH="1">
            <a:off x="3821175" y="610152"/>
            <a:ext cx="1478146" cy="6831691"/>
          </a:xfrm>
          <a:prstGeom prst="arc">
            <a:avLst>
              <a:gd name="adj1" fmla="val 16163804"/>
              <a:gd name="adj2" fmla="val 1464154"/>
            </a:avLst>
          </a:prstGeom>
          <a:ln w="76200">
            <a:solidFill>
              <a:srgbClr val="FF0000"/>
            </a:solidFill>
            <a:prstDash val="dash"/>
            <a:headEnd type="diamond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Down Arrow 9"/>
          <p:cNvSpPr/>
          <p:nvPr/>
        </p:nvSpPr>
        <p:spPr>
          <a:xfrm rot="10800000">
            <a:off x="5105400" y="3505200"/>
            <a:ext cx="914400" cy="533400"/>
          </a:xfrm>
          <a:prstGeom prst="downArrow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56002" name="Picture 2" descr="D:\Kumpulan Files\LOGO HURUF-HURUF\cooltext143544105684546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438400" y="5410200"/>
            <a:ext cx="4495800" cy="276225"/>
          </a:xfrm>
          <a:prstGeom prst="rect">
            <a:avLst/>
          </a:prstGeom>
          <a:noFill/>
        </p:spPr>
      </p:pic>
      <p:sp>
        <p:nvSpPr>
          <p:cNvPr id="12" name="Title 1"/>
          <p:cNvSpPr txBox="1">
            <a:spLocks/>
          </p:cNvSpPr>
          <p:nvPr/>
        </p:nvSpPr>
        <p:spPr>
          <a:xfrm>
            <a:off x="533400" y="4953000"/>
            <a:ext cx="3276600" cy="503238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Waktu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  <a:sym typeface="Wingdings" pitchFamily="2" charset="2"/>
              </a:rPr>
              <a:t></a:t>
            </a:r>
            <a:endParaRPr kumimoji="0" lang="en-US" sz="2000" b="1" i="0" u="none" strike="noStrike" kern="120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3" name="Title 1"/>
          <p:cNvSpPr txBox="1">
            <a:spLocks/>
          </p:cNvSpPr>
          <p:nvPr/>
        </p:nvSpPr>
        <p:spPr>
          <a:xfrm>
            <a:off x="3886200" y="2971800"/>
            <a:ext cx="3276600" cy="503238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ts val="2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000" b="1" dirty="0" err="1" smtClean="0">
                <a:solidFill>
                  <a:srgbClr val="0000FF"/>
                </a:solidFill>
                <a:latin typeface="+mj-lt"/>
                <a:ea typeface="+mj-ea"/>
                <a:cs typeface="+mj-cs"/>
              </a:rPr>
              <a:t>Puncak</a:t>
            </a:r>
            <a:r>
              <a:rPr lang="en-US" sz="2000" b="1" dirty="0" smtClean="0">
                <a:solidFill>
                  <a:srgbClr val="0000FF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2000" b="1" dirty="0" err="1" smtClean="0">
                <a:solidFill>
                  <a:srgbClr val="0000FF"/>
                </a:solidFill>
                <a:latin typeface="+mj-lt"/>
                <a:ea typeface="+mj-ea"/>
                <a:cs typeface="+mj-cs"/>
              </a:rPr>
              <a:t>Ujian</a:t>
            </a:r>
            <a:r>
              <a:rPr lang="en-US" sz="2000" b="1" dirty="0" smtClean="0">
                <a:solidFill>
                  <a:srgbClr val="0000FF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2000" b="1" dirty="0" err="1" smtClean="0">
                <a:solidFill>
                  <a:srgbClr val="0000FF"/>
                </a:solidFill>
                <a:latin typeface="+mj-lt"/>
                <a:ea typeface="+mj-ea"/>
                <a:cs typeface="+mj-cs"/>
              </a:rPr>
              <a:t>Iman</a:t>
            </a:r>
            <a:endParaRPr lang="en-US" sz="2000" b="1" dirty="0" smtClean="0">
              <a:solidFill>
                <a:srgbClr val="0000FF"/>
              </a:solidFill>
              <a:latin typeface="+mj-lt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ts val="2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(</a:t>
            </a:r>
            <a:r>
              <a:rPr kumimoji="0" lang="en-US" sz="20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sembelih</a:t>
            </a:r>
            <a:r>
              <a:rPr kumimoji="0" lang="en-US" sz="2000" b="1" i="0" u="none" strike="noStrike" kern="1200" cap="none" spc="0" normalizeH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en-US" sz="2000" b="1" i="0" u="none" strike="noStrike" kern="1200" cap="none" spc="0" normalizeH="0" noProof="0" dirty="0" err="1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Yitz’haq</a:t>
            </a:r>
            <a:r>
              <a:rPr kumimoji="0" lang="en-US" sz="2000" b="1" i="0" u="none" strike="noStrike" kern="1200" cap="none" spc="0" normalizeH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)</a:t>
            </a:r>
            <a:endParaRPr kumimoji="0" lang="en-US" sz="2000" b="1" i="0" u="none" strike="noStrike" kern="120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4" name="Title 1"/>
          <p:cNvSpPr txBox="1">
            <a:spLocks/>
          </p:cNvSpPr>
          <p:nvPr/>
        </p:nvSpPr>
        <p:spPr>
          <a:xfrm>
            <a:off x="3886200" y="4602162"/>
            <a:ext cx="3276600" cy="503238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000" b="1" dirty="0" err="1" smtClean="0">
                <a:solidFill>
                  <a:srgbClr val="0000FF"/>
                </a:solidFill>
                <a:latin typeface="+mj-lt"/>
                <a:ea typeface="+mj-ea"/>
                <a:cs typeface="+mj-cs"/>
              </a:rPr>
              <a:t>Titik</a:t>
            </a:r>
            <a:r>
              <a:rPr lang="en-US" sz="2000" b="1" dirty="0" smtClean="0">
                <a:solidFill>
                  <a:srgbClr val="0000FF"/>
                </a:solidFill>
                <a:latin typeface="+mj-lt"/>
                <a:ea typeface="+mj-ea"/>
                <a:cs typeface="+mj-cs"/>
              </a:rPr>
              <a:t> BATAS “</a:t>
            </a:r>
            <a:r>
              <a:rPr lang="en-US" sz="2000" b="1" dirty="0" err="1" smtClean="0">
                <a:solidFill>
                  <a:srgbClr val="0000FF"/>
                </a:solidFill>
                <a:latin typeface="+mj-lt"/>
                <a:ea typeface="+mj-ea"/>
                <a:cs typeface="+mj-cs"/>
              </a:rPr>
              <a:t>tembus</a:t>
            </a:r>
            <a:r>
              <a:rPr lang="en-US" sz="2000" b="1" dirty="0" smtClean="0">
                <a:solidFill>
                  <a:srgbClr val="0000FF"/>
                </a:solidFill>
                <a:latin typeface="+mj-lt"/>
                <a:ea typeface="+mj-ea"/>
                <a:cs typeface="+mj-cs"/>
              </a:rPr>
              <a:t>” </a:t>
            </a:r>
            <a:r>
              <a:rPr lang="en-US" sz="2000" b="1" dirty="0" err="1" smtClean="0">
                <a:solidFill>
                  <a:srgbClr val="0000FF"/>
                </a:solidFill>
                <a:latin typeface="+mj-lt"/>
                <a:ea typeface="+mj-ea"/>
                <a:cs typeface="+mj-cs"/>
              </a:rPr>
              <a:t>Kemampuan-nya</a:t>
            </a:r>
            <a:endParaRPr kumimoji="0" lang="en-US" sz="2000" b="1" i="0" u="none" strike="noStrike" kern="120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5" name="Arc 14"/>
          <p:cNvSpPr/>
          <p:nvPr/>
        </p:nvSpPr>
        <p:spPr>
          <a:xfrm rot="12904367" flipH="1">
            <a:off x="3381865" y="-3610755"/>
            <a:ext cx="2391966" cy="9200972"/>
          </a:xfrm>
          <a:prstGeom prst="arc">
            <a:avLst>
              <a:gd name="adj1" fmla="val 16163804"/>
              <a:gd name="adj2" fmla="val 20215613"/>
            </a:avLst>
          </a:prstGeom>
          <a:ln w="76200">
            <a:solidFill>
              <a:srgbClr val="0000FF"/>
            </a:solidFill>
            <a:prstDash val="sysDash"/>
            <a:headEnd type="diamond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6" name="Picture 2" descr="D:\Kumpulan Files\LOGO HURUF-HURUF\Cool Text Berlian Surgawi 143542949821696.png"/>
          <p:cNvPicPr>
            <a:picLocks noChangeAspect="1" noChangeArrowheads="1"/>
          </p:cNvPicPr>
          <p:nvPr/>
        </p:nvPicPr>
        <p:blipFill>
          <a:blip r:embed="rId6">
            <a:lum bright="-10000" contrast="30000"/>
          </a:blip>
          <a:srcRect/>
          <a:stretch>
            <a:fillRect/>
          </a:stretch>
        </p:blipFill>
        <p:spPr bwMode="auto">
          <a:xfrm>
            <a:off x="1752600" y="1219200"/>
            <a:ext cx="2514600" cy="533400"/>
          </a:xfrm>
          <a:prstGeom prst="rect">
            <a:avLst/>
          </a:prstGeom>
          <a:noFill/>
        </p:spPr>
      </p:pic>
      <p:sp>
        <p:nvSpPr>
          <p:cNvPr id="17" name="Title 1"/>
          <p:cNvSpPr txBox="1">
            <a:spLocks/>
          </p:cNvSpPr>
          <p:nvPr/>
        </p:nvSpPr>
        <p:spPr>
          <a:xfrm rot="18921112">
            <a:off x="2754290" y="3195117"/>
            <a:ext cx="2102036" cy="503238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000" b="1" dirty="0" err="1" smtClean="0">
                <a:solidFill>
                  <a:srgbClr val="0000FF"/>
                </a:solidFill>
                <a:latin typeface="+mj-lt"/>
                <a:ea typeface="+mj-ea"/>
                <a:cs typeface="+mj-cs"/>
              </a:rPr>
              <a:t>Iman-nya</a:t>
            </a:r>
            <a:r>
              <a:rPr lang="en-US" sz="2000" b="1" dirty="0" smtClean="0">
                <a:solidFill>
                  <a:srgbClr val="0000FF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2000" b="1" dirty="0" err="1" smtClean="0">
                <a:solidFill>
                  <a:srgbClr val="0000FF"/>
                </a:solidFill>
                <a:latin typeface="+mj-lt"/>
                <a:ea typeface="+mj-ea"/>
                <a:cs typeface="+mj-cs"/>
              </a:rPr>
              <a:t>naiiiik</a:t>
            </a:r>
            <a:endParaRPr kumimoji="0" lang="en-US" sz="2000" b="1" i="0" u="none" strike="noStrike" kern="120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09600" y="777657"/>
            <a:ext cx="8038483" cy="35394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err="1" smtClean="0">
                <a:solidFill>
                  <a:srgbClr val="FF0000"/>
                </a:solidFill>
              </a:rPr>
              <a:t>Efesus</a:t>
            </a:r>
            <a:r>
              <a:rPr lang="en-US" sz="2800" b="1" dirty="0" smtClean="0">
                <a:solidFill>
                  <a:srgbClr val="FF0000"/>
                </a:solidFill>
              </a:rPr>
              <a:t> 2:15-16</a:t>
            </a:r>
          </a:p>
          <a:p>
            <a:pPr marL="342900" indent="-342900">
              <a:buAutoNum type="arabicPeriod"/>
            </a:pPr>
            <a:r>
              <a:rPr lang="en-US" sz="2800" b="1" dirty="0" err="1" smtClean="0"/>
              <a:t>Arahkan</a:t>
            </a:r>
            <a:r>
              <a:rPr lang="en-US" sz="2800" b="1" dirty="0" smtClean="0"/>
              <a:t> Mata </a:t>
            </a:r>
            <a:r>
              <a:rPr lang="en-US" sz="2800" b="1" dirty="0" err="1" smtClean="0"/>
              <a:t>kpd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YAHshua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HaMashiakh</a:t>
            </a:r>
            <a:r>
              <a:rPr lang="en-US" sz="2800" b="1" dirty="0" smtClean="0"/>
              <a:t> </a:t>
            </a:r>
          </a:p>
          <a:p>
            <a:pPr>
              <a:tabLst>
                <a:tab pos="346075" algn="l"/>
              </a:tabLst>
            </a:pPr>
            <a:r>
              <a:rPr lang="en-US" sz="2800" b="1" dirty="0" smtClean="0"/>
              <a:t>	</a:t>
            </a:r>
            <a:r>
              <a:rPr lang="en-US" sz="2800" b="1" dirty="0" err="1" smtClean="0"/>
              <a:t>Supaya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Sistem</a:t>
            </a:r>
            <a:r>
              <a:rPr lang="en-US" sz="2800" b="1" dirty="0" smtClean="0"/>
              <a:t> IMAN-NYA </a:t>
            </a:r>
            <a:r>
              <a:rPr lang="en-US" sz="2800" b="1" dirty="0" err="1" smtClean="0"/>
              <a:t>YAHshua</a:t>
            </a:r>
            <a:r>
              <a:rPr lang="en-US" sz="2800" b="1" dirty="0" smtClean="0"/>
              <a:t> </a:t>
            </a:r>
          </a:p>
          <a:p>
            <a:pPr>
              <a:tabLst>
                <a:tab pos="346075" algn="l"/>
              </a:tabLst>
            </a:pPr>
            <a:r>
              <a:rPr lang="en-US" sz="2800" b="1" dirty="0"/>
              <a:t>	</a:t>
            </a:r>
            <a:r>
              <a:rPr lang="en-US" sz="2800" b="1" dirty="0" err="1" smtClean="0"/>
              <a:t>masuk</a:t>
            </a:r>
            <a:r>
              <a:rPr lang="en-US" sz="2800" b="1" dirty="0"/>
              <a:t> </a:t>
            </a:r>
            <a:r>
              <a:rPr lang="en-US" sz="2800" b="1" dirty="0" smtClean="0"/>
              <a:t>di </a:t>
            </a:r>
            <a:r>
              <a:rPr lang="en-US" sz="2800" b="1" dirty="0" err="1" smtClean="0"/>
              <a:t>hidup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kita</a:t>
            </a:r>
            <a:r>
              <a:rPr lang="en-US" sz="2800" b="1" dirty="0" smtClean="0"/>
              <a:t> (</a:t>
            </a:r>
            <a:r>
              <a:rPr lang="en-US" sz="2800" b="1" i="1" dirty="0" err="1" smtClean="0">
                <a:solidFill>
                  <a:srgbClr val="0000FF"/>
                </a:solidFill>
              </a:rPr>
              <a:t>Ingat</a:t>
            </a:r>
            <a:r>
              <a:rPr lang="en-US" sz="2800" b="1" i="1" dirty="0" smtClean="0">
                <a:solidFill>
                  <a:srgbClr val="0000FF"/>
                </a:solidFill>
              </a:rPr>
              <a:t> </a:t>
            </a:r>
            <a:r>
              <a:rPr lang="en-US" sz="2800" b="1" i="1" dirty="0" err="1" smtClean="0">
                <a:solidFill>
                  <a:srgbClr val="0000FF"/>
                </a:solidFill>
              </a:rPr>
              <a:t>Jemaat</a:t>
            </a:r>
            <a:r>
              <a:rPr lang="en-US" sz="2800" b="1" i="1" dirty="0" smtClean="0">
                <a:solidFill>
                  <a:srgbClr val="0000FF"/>
                </a:solidFill>
              </a:rPr>
              <a:t> </a:t>
            </a:r>
            <a:r>
              <a:rPr lang="en-US" sz="2800" b="1" i="1" dirty="0" err="1" smtClean="0">
                <a:solidFill>
                  <a:srgbClr val="0000FF"/>
                </a:solidFill>
              </a:rPr>
              <a:t>Pergamus</a:t>
            </a:r>
            <a:r>
              <a:rPr lang="en-US" sz="2800" b="1" i="1" dirty="0" smtClean="0">
                <a:solidFill>
                  <a:srgbClr val="0000FF"/>
                </a:solidFill>
              </a:rPr>
              <a:t>, </a:t>
            </a:r>
          </a:p>
          <a:p>
            <a:pPr>
              <a:tabLst>
                <a:tab pos="346075" algn="l"/>
              </a:tabLst>
            </a:pPr>
            <a:r>
              <a:rPr lang="en-US" sz="2800" b="1" i="1" dirty="0">
                <a:solidFill>
                  <a:srgbClr val="0000FF"/>
                </a:solidFill>
              </a:rPr>
              <a:t>	</a:t>
            </a:r>
            <a:r>
              <a:rPr lang="en-US" sz="2800" b="1" i="1" dirty="0" err="1" smtClean="0">
                <a:solidFill>
                  <a:srgbClr val="0000FF"/>
                </a:solidFill>
              </a:rPr>
              <a:t>Tidak</a:t>
            </a:r>
            <a:r>
              <a:rPr lang="en-US" sz="2800" b="1" i="1" dirty="0" smtClean="0">
                <a:solidFill>
                  <a:srgbClr val="0000FF"/>
                </a:solidFill>
              </a:rPr>
              <a:t> </a:t>
            </a:r>
            <a:r>
              <a:rPr lang="en-US" sz="2800" b="1" i="1" dirty="0" err="1" smtClean="0">
                <a:solidFill>
                  <a:srgbClr val="0000FF"/>
                </a:solidFill>
              </a:rPr>
              <a:t>Menyangkal</a:t>
            </a:r>
            <a:r>
              <a:rPr lang="en-US" sz="2800" b="1" i="1" dirty="0" smtClean="0">
                <a:solidFill>
                  <a:srgbClr val="0000FF"/>
                </a:solidFill>
              </a:rPr>
              <a:t> IMAN-NYA</a:t>
            </a:r>
            <a:r>
              <a:rPr lang="en-US" sz="2800" b="1" dirty="0" smtClean="0"/>
              <a:t>)</a:t>
            </a:r>
          </a:p>
          <a:p>
            <a:endParaRPr lang="en-US" sz="2800" b="1" dirty="0" smtClean="0"/>
          </a:p>
          <a:p>
            <a:r>
              <a:rPr lang="en-US" sz="2800" b="1" dirty="0" smtClean="0"/>
              <a:t>2. DIA-</a:t>
            </a:r>
            <a:r>
              <a:rPr lang="en-US" sz="2800" b="1" dirty="0" err="1" smtClean="0"/>
              <a:t>lah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yg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Mengerjakan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Kesempurnaan</a:t>
            </a:r>
            <a:r>
              <a:rPr lang="en-US" sz="2800" b="1" dirty="0" smtClean="0"/>
              <a:t> IMAN </a:t>
            </a:r>
            <a:r>
              <a:rPr lang="en-US" sz="2800" b="1" dirty="0" err="1" smtClean="0"/>
              <a:t>kita</a:t>
            </a:r>
            <a:endParaRPr lang="en-US" sz="2800" b="1" dirty="0" smtClean="0"/>
          </a:p>
          <a:p>
            <a:pPr>
              <a:tabLst>
                <a:tab pos="346075" algn="l"/>
              </a:tabLst>
            </a:pPr>
            <a:r>
              <a:rPr lang="en-US" sz="2800" b="1" dirty="0" smtClean="0"/>
              <a:t>	(</a:t>
            </a:r>
            <a:r>
              <a:rPr lang="en-US" sz="2800" b="1" i="1" dirty="0" err="1" smtClean="0">
                <a:solidFill>
                  <a:srgbClr val="0000FF"/>
                </a:solidFill>
              </a:rPr>
              <a:t>Ingat</a:t>
            </a:r>
            <a:r>
              <a:rPr lang="en-US" sz="2800" b="1" i="1" dirty="0" smtClean="0">
                <a:solidFill>
                  <a:srgbClr val="0000FF"/>
                </a:solidFill>
              </a:rPr>
              <a:t> Roma 8:28</a:t>
            </a:r>
            <a:r>
              <a:rPr lang="en-US" sz="2800" b="1" dirty="0" smtClean="0"/>
              <a:t>) </a:t>
            </a:r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7181965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95400" y="685800"/>
            <a:ext cx="6948377" cy="56938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err="1" smtClean="0">
                <a:solidFill>
                  <a:srgbClr val="0000FF"/>
                </a:solidFill>
              </a:rPr>
              <a:t>Ibrani</a:t>
            </a:r>
            <a:r>
              <a:rPr lang="en-US" sz="2800" b="1" dirty="0" smtClean="0">
                <a:solidFill>
                  <a:srgbClr val="0000FF"/>
                </a:solidFill>
              </a:rPr>
              <a:t> 11:8</a:t>
            </a:r>
          </a:p>
          <a:p>
            <a:r>
              <a:rPr lang="en-US" sz="2800" b="1" dirty="0" smtClean="0">
                <a:solidFill>
                  <a:srgbClr val="FF0000"/>
                </a:solidFill>
              </a:rPr>
              <a:t>Ay.8 	</a:t>
            </a:r>
            <a:r>
              <a:rPr lang="en-US" sz="2800" b="1" dirty="0" smtClean="0"/>
              <a:t>Abraham </a:t>
            </a:r>
            <a:r>
              <a:rPr lang="en-US" sz="2800" b="1" dirty="0" err="1" smtClean="0"/>
              <a:t>Tidak</a:t>
            </a:r>
            <a:r>
              <a:rPr lang="en-US" sz="2800" b="1" dirty="0" smtClean="0"/>
              <a:t> tau </a:t>
            </a:r>
            <a:r>
              <a:rPr lang="en-US" sz="2800" b="1" dirty="0" err="1" smtClean="0"/>
              <a:t>harus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ke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mana</a:t>
            </a:r>
            <a:r>
              <a:rPr lang="en-US" sz="2800" b="1" dirty="0" smtClean="0"/>
              <a:t>, </a:t>
            </a:r>
          </a:p>
          <a:p>
            <a:r>
              <a:rPr lang="en-US" sz="2800" b="1" dirty="0" smtClean="0"/>
              <a:t>	</a:t>
            </a:r>
            <a:r>
              <a:rPr lang="en-US" sz="2800" b="1" dirty="0" err="1" smtClean="0"/>
              <a:t>tapi</a:t>
            </a:r>
            <a:r>
              <a:rPr lang="en-US" sz="2800" b="1" dirty="0" smtClean="0"/>
              <a:t> </a:t>
            </a:r>
            <a:r>
              <a:rPr lang="en-US" sz="2800" b="1" dirty="0" err="1" smtClean="0">
                <a:solidFill>
                  <a:srgbClr val="FF0000"/>
                </a:solidFill>
              </a:rPr>
              <a:t>Tembus</a:t>
            </a:r>
            <a:r>
              <a:rPr lang="en-US" sz="2800" b="1" dirty="0" smtClean="0">
                <a:solidFill>
                  <a:srgbClr val="FF0000"/>
                </a:solidFill>
              </a:rPr>
              <a:t> </a:t>
            </a:r>
            <a:r>
              <a:rPr lang="en-US" sz="2800" b="1" dirty="0" err="1" smtClean="0">
                <a:solidFill>
                  <a:srgbClr val="FF0000"/>
                </a:solidFill>
              </a:rPr>
              <a:t>Kemustahilan</a:t>
            </a:r>
            <a:r>
              <a:rPr lang="en-US" sz="2800" b="1" dirty="0" smtClean="0">
                <a:solidFill>
                  <a:srgbClr val="FF0000"/>
                </a:solidFill>
              </a:rPr>
              <a:t> !</a:t>
            </a:r>
          </a:p>
          <a:p>
            <a:endParaRPr lang="en-US" sz="2800" b="1" dirty="0"/>
          </a:p>
          <a:p>
            <a:r>
              <a:rPr lang="en-US" sz="2800" b="1" dirty="0" smtClean="0">
                <a:solidFill>
                  <a:srgbClr val="FF0000"/>
                </a:solidFill>
              </a:rPr>
              <a:t>Ay.9</a:t>
            </a:r>
            <a:r>
              <a:rPr lang="en-US" sz="2800" b="1" dirty="0" smtClean="0"/>
              <a:t> 	</a:t>
            </a:r>
            <a:r>
              <a:rPr lang="en-US" sz="2800" b="1" dirty="0" err="1" smtClean="0"/>
              <a:t>Tidak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mau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Tinggal</a:t>
            </a:r>
            <a:r>
              <a:rPr lang="en-US" sz="2800" b="1" dirty="0" smtClean="0"/>
              <a:t> di </a:t>
            </a:r>
            <a:r>
              <a:rPr lang="en-US" sz="2800" b="1" dirty="0" err="1" smtClean="0"/>
              <a:t>Rumah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Batu</a:t>
            </a:r>
            <a:r>
              <a:rPr lang="en-US" sz="2800" b="1" dirty="0" smtClean="0"/>
              <a:t>, </a:t>
            </a:r>
          </a:p>
          <a:p>
            <a:r>
              <a:rPr lang="en-US" sz="2800" b="1" dirty="0" smtClean="0"/>
              <a:t>	</a:t>
            </a:r>
            <a:r>
              <a:rPr lang="en-US" sz="2800" b="1" dirty="0" err="1" smtClean="0"/>
              <a:t>Terus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menerus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tinggal</a:t>
            </a:r>
            <a:r>
              <a:rPr lang="en-US" sz="2800" b="1" dirty="0" smtClean="0"/>
              <a:t> di </a:t>
            </a:r>
            <a:r>
              <a:rPr lang="en-US" sz="2800" b="1" dirty="0" err="1" smtClean="0"/>
              <a:t>kemah-kemah</a:t>
            </a:r>
            <a:endParaRPr lang="en-US" sz="2800" b="1" dirty="0" smtClean="0"/>
          </a:p>
          <a:p>
            <a:r>
              <a:rPr lang="en-US" sz="2800" b="1" dirty="0" smtClean="0"/>
              <a:t>	</a:t>
            </a:r>
            <a:r>
              <a:rPr lang="en-US" sz="2800" b="1" dirty="0" err="1" smtClean="0"/>
              <a:t>dan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berpindah-pindah</a:t>
            </a:r>
            <a:endParaRPr lang="en-US" sz="2800" b="1" dirty="0" smtClean="0"/>
          </a:p>
          <a:p>
            <a:endParaRPr lang="en-US" sz="2800" b="1" dirty="0"/>
          </a:p>
          <a:p>
            <a:pPr>
              <a:tabLst>
                <a:tab pos="974725" algn="l"/>
              </a:tabLst>
            </a:pPr>
            <a:r>
              <a:rPr lang="en-US" sz="2800" b="1" dirty="0" smtClean="0">
                <a:solidFill>
                  <a:srgbClr val="FF0000"/>
                </a:solidFill>
              </a:rPr>
              <a:t>Ay.12</a:t>
            </a:r>
            <a:r>
              <a:rPr lang="en-US" sz="2800" b="1" dirty="0" smtClean="0"/>
              <a:t> Yitzhak </a:t>
            </a:r>
            <a:r>
              <a:rPr lang="en-US" sz="2800" b="1" dirty="0" err="1" smtClean="0"/>
              <a:t>lahir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dari</a:t>
            </a:r>
            <a:r>
              <a:rPr lang="en-US" sz="2800" b="1" dirty="0" smtClean="0"/>
              <a:t> Rahim </a:t>
            </a:r>
            <a:r>
              <a:rPr lang="en-US" sz="2800" b="1" dirty="0" err="1" smtClean="0"/>
              <a:t>yg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Sudah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mati</a:t>
            </a:r>
            <a:endParaRPr lang="en-US" sz="2800" b="1" dirty="0" smtClean="0"/>
          </a:p>
          <a:p>
            <a:pPr>
              <a:tabLst>
                <a:tab pos="854075" algn="l"/>
                <a:tab pos="974725" algn="l"/>
              </a:tabLst>
            </a:pPr>
            <a:r>
              <a:rPr lang="en-US" sz="2800" b="1" dirty="0" smtClean="0">
                <a:sym typeface="Wingdings" panose="05000000000000000000" pitchFamily="2" charset="2"/>
              </a:rPr>
              <a:t>	</a:t>
            </a:r>
            <a:r>
              <a:rPr lang="en-US" sz="2800" b="1" dirty="0" smtClean="0">
                <a:solidFill>
                  <a:srgbClr val="0000FF"/>
                </a:solidFill>
                <a:sym typeface="Wingdings" panose="05000000000000000000" pitchFamily="2" charset="2"/>
              </a:rPr>
              <a:t> </a:t>
            </a:r>
            <a:r>
              <a:rPr lang="en-US" sz="2800" b="1" dirty="0" err="1" smtClean="0">
                <a:solidFill>
                  <a:srgbClr val="0000FF"/>
                </a:solidFill>
                <a:sym typeface="Wingdings" panose="05000000000000000000" pitchFamily="2" charset="2"/>
              </a:rPr>
              <a:t>Terjadi</a:t>
            </a:r>
            <a:r>
              <a:rPr lang="en-US" sz="2800" b="1" dirty="0" smtClean="0">
                <a:solidFill>
                  <a:srgbClr val="0000FF"/>
                </a:solidFill>
                <a:sym typeface="Wingdings" panose="05000000000000000000" pitchFamily="2" charset="2"/>
              </a:rPr>
              <a:t> </a:t>
            </a:r>
            <a:r>
              <a:rPr lang="en-US" sz="2800" b="1" dirty="0" err="1" smtClean="0">
                <a:solidFill>
                  <a:srgbClr val="0000FF"/>
                </a:solidFill>
                <a:sym typeface="Wingdings" panose="05000000000000000000" pitchFamily="2" charset="2"/>
              </a:rPr>
              <a:t>Kebangkitan</a:t>
            </a:r>
            <a:r>
              <a:rPr lang="en-US" sz="2800" b="1" dirty="0" smtClean="0">
                <a:solidFill>
                  <a:srgbClr val="0000FF"/>
                </a:solidFill>
                <a:sym typeface="Wingdings" panose="05000000000000000000" pitchFamily="2" charset="2"/>
              </a:rPr>
              <a:t> !</a:t>
            </a:r>
          </a:p>
          <a:p>
            <a:pPr>
              <a:tabLst>
                <a:tab pos="854075" algn="l"/>
                <a:tab pos="974725" algn="l"/>
              </a:tabLst>
            </a:pPr>
            <a:endParaRPr lang="en-US" sz="2800" b="1" dirty="0" smtClean="0">
              <a:solidFill>
                <a:srgbClr val="0000FF"/>
              </a:solidFill>
            </a:endParaRPr>
          </a:p>
          <a:p>
            <a:r>
              <a:rPr lang="en-US" sz="2800" b="1" dirty="0" smtClean="0">
                <a:solidFill>
                  <a:srgbClr val="FF0000"/>
                </a:solidFill>
              </a:rPr>
              <a:t>Ay.13</a:t>
            </a:r>
            <a:r>
              <a:rPr lang="en-US" sz="2800" b="1" dirty="0" smtClean="0"/>
              <a:t> Mata </a:t>
            </a:r>
            <a:r>
              <a:rPr lang="en-US" sz="2800" b="1" dirty="0" err="1" smtClean="0"/>
              <a:t>Melihat</a:t>
            </a:r>
            <a:r>
              <a:rPr lang="en-US" sz="2800" b="1" dirty="0" smtClean="0"/>
              <a:t> SURGA, </a:t>
            </a:r>
            <a:r>
              <a:rPr lang="en-US" sz="2800" b="1" dirty="0" err="1" smtClean="0"/>
              <a:t>karna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Kesetiaan</a:t>
            </a:r>
            <a:endParaRPr lang="en-US" sz="2800" b="1" dirty="0" smtClean="0"/>
          </a:p>
          <a:p>
            <a:r>
              <a:rPr lang="en-US" sz="2800" b="1" dirty="0" smtClean="0"/>
              <a:t>	yang Excellent</a:t>
            </a:r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8091703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0" y="1981200"/>
            <a:ext cx="6553200" cy="503238"/>
          </a:xfrm>
        </p:spPr>
        <p:txBody>
          <a:bodyPr>
            <a:normAutofit fontScale="90000"/>
          </a:bodyPr>
          <a:lstStyle/>
          <a:p>
            <a:pPr>
              <a:lnSpc>
                <a:spcPts val="4000"/>
              </a:lnSpc>
            </a:pP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Kita </a:t>
            </a:r>
            <a:r>
              <a:rPr lang="en-US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punya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Tubuh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Surgawi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disini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b="1" dirty="0" err="1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sekarang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bukan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nanti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setelah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wafat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Down Arrow 3"/>
          <p:cNvSpPr/>
          <p:nvPr/>
        </p:nvSpPr>
        <p:spPr>
          <a:xfrm>
            <a:off x="4572000" y="2971800"/>
            <a:ext cx="685800" cy="381000"/>
          </a:xfrm>
          <a:prstGeom prst="downArrow">
            <a:avLst/>
          </a:prstGeom>
          <a:solidFill>
            <a:schemeClr val="tx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1600200" y="2895600"/>
            <a:ext cx="6553200" cy="1676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ts val="35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Paulus</a:t>
            </a:r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 </a:t>
            </a:r>
            <a:r>
              <a:rPr lang="en-US" sz="28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menulis</a:t>
            </a:r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 </a:t>
            </a:r>
            <a:r>
              <a:rPr lang="en-US" sz="28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kita</a:t>
            </a:r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 </a:t>
            </a:r>
            <a:r>
              <a:rPr lang="en-US" sz="28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memiliki</a:t>
            </a:r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 </a:t>
            </a:r>
          </a:p>
          <a:p>
            <a:pPr marL="0" marR="0" lvl="0" indent="0" algn="ctr" defTabSz="914400" rtl="0" eaLnBrk="1" fontAlgn="auto" latinLnBrk="0" hangingPunct="1">
              <a:lnSpc>
                <a:spcPts val="35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“</a:t>
            </a:r>
            <a:r>
              <a:rPr lang="en-US" sz="2800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Roh</a:t>
            </a:r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 </a:t>
            </a:r>
            <a:r>
              <a:rPr lang="en-US" sz="2800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Iman</a:t>
            </a:r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” 2Kor.4:13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1752600" y="4267200"/>
            <a:ext cx="6553200" cy="1676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ts val="35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Jemaat</a:t>
            </a:r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 </a:t>
            </a:r>
            <a:r>
              <a:rPr lang="en-US" sz="2800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Pergamus</a:t>
            </a:r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 </a:t>
            </a:r>
            <a:r>
              <a:rPr lang="en-US" sz="28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di</a:t>
            </a:r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 </a:t>
            </a:r>
            <a:r>
              <a:rPr lang="en-US" sz="28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Puji</a:t>
            </a:r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 </a:t>
            </a:r>
            <a:r>
              <a:rPr lang="en-US" sz="28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Yeshua</a:t>
            </a:r>
            <a:endParaRPr lang="en-US" sz="2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+mj-ea"/>
              <a:cs typeface="+mj-cs"/>
            </a:endParaRPr>
          </a:p>
          <a:p>
            <a:pPr lvl="0" algn="ctr">
              <a:lnSpc>
                <a:spcPts val="3500"/>
              </a:lnSpc>
              <a:spcBef>
                <a:spcPct val="0"/>
              </a:spcBef>
            </a:pPr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“</a:t>
            </a:r>
            <a:r>
              <a:rPr lang="en-US" sz="2800" b="1" dirty="0" err="1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kamu</a:t>
            </a:r>
            <a:r>
              <a:rPr lang="en-US" sz="28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 TIDAK </a:t>
            </a:r>
            <a:r>
              <a:rPr lang="en-US" sz="2800" b="1" dirty="0" err="1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menyangkal</a:t>
            </a:r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”</a:t>
            </a:r>
          </a:p>
          <a:p>
            <a:pPr marL="0" marR="0" lvl="0" indent="0" algn="ctr" defTabSz="914400" rtl="0" eaLnBrk="1" fontAlgn="auto" latinLnBrk="0" hangingPunct="1">
              <a:lnSpc>
                <a:spcPts val="35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Iman</a:t>
            </a:r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-KU (Romeo: </a:t>
            </a:r>
            <a:r>
              <a:rPr lang="en-US" sz="2800" b="1" u="sng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sistem</a:t>
            </a:r>
            <a:r>
              <a:rPr lang="en-US" sz="28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 </a:t>
            </a:r>
            <a:r>
              <a:rPr lang="en-US" sz="2800" b="1" u="sng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Iman</a:t>
            </a:r>
            <a:r>
              <a:rPr lang="en-US" sz="28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-NYA</a:t>
            </a:r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)</a:t>
            </a:r>
          </a:p>
        </p:txBody>
      </p:sp>
      <p:sp>
        <p:nvSpPr>
          <p:cNvPr id="7" name="Down Arrow 6"/>
          <p:cNvSpPr/>
          <p:nvPr/>
        </p:nvSpPr>
        <p:spPr>
          <a:xfrm>
            <a:off x="4572000" y="4191000"/>
            <a:ext cx="685800" cy="381000"/>
          </a:xfrm>
          <a:prstGeom prst="downArrow">
            <a:avLst/>
          </a:prstGeom>
          <a:solidFill>
            <a:schemeClr val="tx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-59683" y="304800"/>
            <a:ext cx="9180142" cy="61247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b="1" dirty="0" err="1" smtClean="0"/>
              <a:t>Rhema</a:t>
            </a:r>
            <a:r>
              <a:rPr lang="en-US" sz="3200" b="1" dirty="0" smtClean="0"/>
              <a:t> </a:t>
            </a:r>
            <a:r>
              <a:rPr lang="en-US" sz="3200" b="1" dirty="0" err="1" smtClean="0"/>
              <a:t>Turun</a:t>
            </a:r>
            <a:r>
              <a:rPr lang="en-US" sz="3200" b="1" dirty="0" smtClean="0"/>
              <a:t> </a:t>
            </a:r>
            <a:r>
              <a:rPr lang="en-US" sz="3200" b="1" dirty="0" err="1" smtClean="0"/>
              <a:t>dari</a:t>
            </a:r>
            <a:r>
              <a:rPr lang="en-US" sz="3200" b="1" dirty="0" smtClean="0"/>
              <a:t> </a:t>
            </a:r>
            <a:r>
              <a:rPr lang="en-US" sz="3200" b="1" dirty="0" err="1" smtClean="0"/>
              <a:t>bukit</a:t>
            </a:r>
            <a:r>
              <a:rPr lang="en-US" sz="3200" b="1" dirty="0" smtClean="0"/>
              <a:t> DOA </a:t>
            </a:r>
            <a:r>
              <a:rPr lang="en-US" sz="3200" b="1" dirty="0" err="1" smtClean="0"/>
              <a:t>Sentul</a:t>
            </a:r>
            <a:r>
              <a:rPr lang="en-US" sz="3200" b="1" dirty="0" smtClean="0"/>
              <a:t> </a:t>
            </a:r>
            <a:r>
              <a:rPr lang="en-US" sz="3200" b="1" dirty="0" err="1" smtClean="0"/>
              <a:t>hari</a:t>
            </a:r>
            <a:r>
              <a:rPr lang="en-US" sz="3200" b="1" dirty="0" smtClean="0"/>
              <a:t> </a:t>
            </a:r>
            <a:r>
              <a:rPr lang="en-US" sz="3200" b="1" dirty="0" err="1" smtClean="0"/>
              <a:t>ini</a:t>
            </a:r>
            <a:r>
              <a:rPr lang="en-US" sz="3200" b="1" dirty="0" smtClean="0"/>
              <a:t> :</a:t>
            </a:r>
          </a:p>
          <a:p>
            <a:pPr algn="ctr"/>
            <a:r>
              <a:rPr lang="en-US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”</a:t>
            </a:r>
            <a:r>
              <a:rPr lang="en-US" sz="4000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Tembus</a:t>
            </a:r>
            <a:r>
              <a:rPr lang="en-US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Batas </a:t>
            </a:r>
            <a:r>
              <a:rPr lang="en-US" sz="4000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Kemustahilan</a:t>
            </a:r>
            <a:r>
              <a:rPr lang="en-US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”</a:t>
            </a:r>
          </a:p>
          <a:p>
            <a:pPr algn="ctr"/>
            <a:r>
              <a:rPr lang="en-US" sz="3200" b="1" dirty="0" smtClean="0">
                <a:solidFill>
                  <a:srgbClr val="0000FF"/>
                </a:solidFill>
              </a:rPr>
              <a:t>(</a:t>
            </a:r>
            <a:r>
              <a:rPr lang="en-US" sz="3200" b="1" dirty="0" err="1" smtClean="0">
                <a:solidFill>
                  <a:srgbClr val="0000FF"/>
                </a:solidFill>
              </a:rPr>
              <a:t>Mampukan</a:t>
            </a:r>
            <a:r>
              <a:rPr lang="en-US" sz="3200" b="1" dirty="0" smtClean="0">
                <a:solidFill>
                  <a:srgbClr val="0000FF"/>
                </a:solidFill>
              </a:rPr>
              <a:t> </a:t>
            </a:r>
            <a:r>
              <a:rPr lang="en-US" sz="3200" b="1" dirty="0" err="1" smtClean="0">
                <a:solidFill>
                  <a:srgbClr val="0000FF"/>
                </a:solidFill>
              </a:rPr>
              <a:t>diri</a:t>
            </a:r>
            <a:r>
              <a:rPr lang="en-US" sz="3200" b="1" dirty="0" smtClean="0">
                <a:solidFill>
                  <a:srgbClr val="0000FF"/>
                </a:solidFill>
              </a:rPr>
              <a:t> </a:t>
            </a:r>
            <a:r>
              <a:rPr lang="en-US" sz="3200" b="1" dirty="0" err="1" smtClean="0">
                <a:solidFill>
                  <a:srgbClr val="0000FF"/>
                </a:solidFill>
              </a:rPr>
              <a:t>melewati</a:t>
            </a:r>
            <a:r>
              <a:rPr lang="en-US" sz="3200" b="1" dirty="0" smtClean="0">
                <a:solidFill>
                  <a:srgbClr val="0000FF"/>
                </a:solidFill>
              </a:rPr>
              <a:t> Dead-Point !!!)</a:t>
            </a:r>
            <a:endParaRPr lang="en-US" sz="3200" b="1" i="1" dirty="0" smtClean="0">
              <a:solidFill>
                <a:srgbClr val="0000FF"/>
              </a:solidFill>
            </a:endParaRPr>
          </a:p>
          <a:p>
            <a:pPr algn="ctr"/>
            <a:endParaRPr lang="en-US" sz="3200" b="1" i="1" dirty="0" smtClean="0">
              <a:solidFill>
                <a:srgbClr val="FF0000"/>
              </a:solidFill>
            </a:endParaRPr>
          </a:p>
          <a:p>
            <a:pPr algn="ctr"/>
            <a:r>
              <a:rPr lang="en-US" sz="3200" b="1" i="1" dirty="0" err="1" smtClean="0"/>
              <a:t>Istilah</a:t>
            </a:r>
            <a:r>
              <a:rPr lang="en-US" sz="3200" b="1" i="1" dirty="0" smtClean="0"/>
              <a:t> </a:t>
            </a:r>
            <a:r>
              <a:rPr lang="en-US" sz="3200" b="1" i="1" dirty="0" err="1" smtClean="0"/>
              <a:t>untuk</a:t>
            </a:r>
            <a:r>
              <a:rPr lang="en-US" sz="3200" b="1" i="1" dirty="0" smtClean="0"/>
              <a:t> para </a:t>
            </a:r>
            <a:r>
              <a:rPr lang="en-US" sz="3200" b="1" i="1" dirty="0" err="1" smtClean="0"/>
              <a:t>pelari</a:t>
            </a:r>
            <a:r>
              <a:rPr lang="en-US" sz="3200" b="1" i="1" dirty="0"/>
              <a:t> </a:t>
            </a:r>
            <a:r>
              <a:rPr lang="en-US" sz="3200" b="1" i="1" dirty="0" smtClean="0"/>
              <a:t>marathon</a:t>
            </a:r>
          </a:p>
          <a:p>
            <a:pPr algn="ctr"/>
            <a:r>
              <a:rPr lang="en-US" sz="3200" b="1" i="1" dirty="0" err="1" smtClean="0"/>
              <a:t>Ketika</a:t>
            </a:r>
            <a:r>
              <a:rPr lang="en-US" sz="3200" b="1" i="1" dirty="0" smtClean="0"/>
              <a:t> </a:t>
            </a:r>
            <a:r>
              <a:rPr lang="en-US" sz="3200" b="1" i="1" dirty="0" err="1" smtClean="0"/>
              <a:t>rasanya</a:t>
            </a:r>
            <a:r>
              <a:rPr lang="en-US" sz="3200" b="1" i="1" dirty="0" smtClean="0"/>
              <a:t> </a:t>
            </a:r>
            <a:r>
              <a:rPr lang="en-US" sz="3200" b="1" i="1" dirty="0" err="1" smtClean="0"/>
              <a:t>nafas</a:t>
            </a:r>
            <a:r>
              <a:rPr lang="en-US" sz="3200" b="1" i="1" dirty="0" smtClean="0"/>
              <a:t> </a:t>
            </a:r>
            <a:r>
              <a:rPr lang="en-US" sz="3200" b="1" i="1" dirty="0" err="1" smtClean="0"/>
              <a:t>tidak</a:t>
            </a:r>
            <a:r>
              <a:rPr lang="en-US" sz="3200" b="1" i="1" dirty="0" smtClean="0"/>
              <a:t> </a:t>
            </a:r>
            <a:r>
              <a:rPr lang="en-US" sz="3200" b="1" i="1" dirty="0" err="1" smtClean="0"/>
              <a:t>mampu</a:t>
            </a:r>
            <a:r>
              <a:rPr lang="en-US" sz="3200" b="1" i="1" dirty="0" smtClean="0"/>
              <a:t> </a:t>
            </a:r>
          </a:p>
          <a:p>
            <a:pPr algn="ctr"/>
            <a:r>
              <a:rPr lang="en-US" sz="3200" b="1" i="1" dirty="0" err="1" smtClean="0"/>
              <a:t>Ketika</a:t>
            </a:r>
            <a:r>
              <a:rPr lang="en-US" sz="3200" b="1" i="1" dirty="0" smtClean="0"/>
              <a:t> </a:t>
            </a:r>
            <a:r>
              <a:rPr lang="en-US" sz="3200" b="1" i="1" dirty="0" err="1" smtClean="0"/>
              <a:t>itu</a:t>
            </a:r>
            <a:r>
              <a:rPr lang="en-US" sz="3200" b="1" i="1" dirty="0" smtClean="0"/>
              <a:t> </a:t>
            </a:r>
            <a:r>
              <a:rPr lang="en-US" sz="3200" b="1" i="1" dirty="0" err="1" smtClean="0"/>
              <a:t>dilewati</a:t>
            </a:r>
            <a:r>
              <a:rPr lang="en-US" sz="3200" b="1" i="1" dirty="0" smtClean="0"/>
              <a:t>, </a:t>
            </a:r>
            <a:r>
              <a:rPr lang="en-US" sz="3200" b="1" i="1" dirty="0" err="1" smtClean="0"/>
              <a:t>nafasnya</a:t>
            </a:r>
            <a:r>
              <a:rPr lang="en-US" sz="3200" b="1" i="1" dirty="0" smtClean="0"/>
              <a:t> </a:t>
            </a:r>
            <a:r>
              <a:rPr lang="en-US" sz="3200" b="1" i="1" dirty="0" err="1" smtClean="0"/>
              <a:t>mjd</a:t>
            </a:r>
            <a:r>
              <a:rPr lang="en-US" sz="3200" b="1" i="1" dirty="0" smtClean="0"/>
              <a:t> </a:t>
            </a:r>
            <a:r>
              <a:rPr lang="en-US" sz="3200" b="1" i="1" dirty="0" err="1" smtClean="0"/>
              <a:t>panjang</a:t>
            </a:r>
            <a:r>
              <a:rPr lang="en-US" sz="3200" b="1" i="1" dirty="0" smtClean="0"/>
              <a:t> </a:t>
            </a:r>
            <a:r>
              <a:rPr lang="en-US" sz="3200" b="1" i="1" dirty="0" err="1" smtClean="0"/>
              <a:t>kembali</a:t>
            </a:r>
            <a:endParaRPr lang="en-US" sz="3200" b="1" i="1" dirty="0" smtClean="0"/>
          </a:p>
          <a:p>
            <a:pPr algn="ctr"/>
            <a:endParaRPr lang="en-US" sz="3200" b="1" i="1" dirty="0">
              <a:solidFill>
                <a:srgbClr val="FF0000"/>
              </a:solidFill>
            </a:endParaRPr>
          </a:p>
          <a:p>
            <a:pPr algn="ctr"/>
            <a:r>
              <a:rPr lang="en-US" sz="3200" b="1" i="1" dirty="0" err="1" smtClean="0">
                <a:solidFill>
                  <a:srgbClr val="FF0000"/>
                </a:solidFill>
              </a:rPr>
              <a:t>Kitapun</a:t>
            </a:r>
            <a:r>
              <a:rPr lang="en-US" sz="3200" b="1" i="1" dirty="0" smtClean="0">
                <a:solidFill>
                  <a:srgbClr val="FF0000"/>
                </a:solidFill>
              </a:rPr>
              <a:t> HARUS </a:t>
            </a:r>
            <a:r>
              <a:rPr lang="en-US" sz="3200" b="1" i="1" dirty="0" err="1" smtClean="0">
                <a:solidFill>
                  <a:srgbClr val="FF0000"/>
                </a:solidFill>
              </a:rPr>
              <a:t>Berani</a:t>
            </a:r>
            <a:r>
              <a:rPr lang="en-US" sz="3200" b="1" i="1" dirty="0" smtClean="0">
                <a:solidFill>
                  <a:srgbClr val="FF0000"/>
                </a:solidFill>
              </a:rPr>
              <a:t> </a:t>
            </a:r>
            <a:r>
              <a:rPr lang="en-US" sz="3200" b="1" i="1" dirty="0" err="1" smtClean="0">
                <a:solidFill>
                  <a:srgbClr val="FF0000"/>
                </a:solidFill>
              </a:rPr>
              <a:t>Tembus</a:t>
            </a:r>
            <a:r>
              <a:rPr lang="en-US" sz="3200" b="1" i="1" dirty="0" smtClean="0">
                <a:solidFill>
                  <a:srgbClr val="FF0000"/>
                </a:solidFill>
              </a:rPr>
              <a:t>, </a:t>
            </a:r>
          </a:p>
          <a:p>
            <a:pPr algn="ctr"/>
            <a:r>
              <a:rPr lang="en-US" sz="3200" b="1" i="1" dirty="0" err="1" smtClean="0">
                <a:solidFill>
                  <a:srgbClr val="FF0000"/>
                </a:solidFill>
              </a:rPr>
              <a:t>Dobrak</a:t>
            </a:r>
            <a:r>
              <a:rPr lang="en-US" sz="3200" b="1" i="1" dirty="0" smtClean="0">
                <a:solidFill>
                  <a:srgbClr val="FF0000"/>
                </a:solidFill>
              </a:rPr>
              <a:t> Spiritual Dead-Point</a:t>
            </a:r>
          </a:p>
          <a:p>
            <a:pPr algn="ctr"/>
            <a:r>
              <a:rPr lang="en-US" sz="3200" b="1" i="1" dirty="0" err="1" smtClean="0">
                <a:solidFill>
                  <a:srgbClr val="FF0000"/>
                </a:solidFill>
              </a:rPr>
              <a:t>Nikmati</a:t>
            </a:r>
            <a:r>
              <a:rPr lang="en-US" sz="3200" b="1" i="1" dirty="0" smtClean="0">
                <a:solidFill>
                  <a:srgbClr val="FF0000"/>
                </a:solidFill>
              </a:rPr>
              <a:t> KEMENANGAN &amp; </a:t>
            </a:r>
            <a:r>
              <a:rPr lang="en-US" sz="3200" b="1" i="1" dirty="0" err="1" smtClean="0">
                <a:solidFill>
                  <a:srgbClr val="FF0000"/>
                </a:solidFill>
              </a:rPr>
              <a:t>Keluar</a:t>
            </a:r>
            <a:r>
              <a:rPr lang="en-US" sz="3200" b="1" i="1" dirty="0" smtClean="0">
                <a:solidFill>
                  <a:srgbClr val="FF0000"/>
                </a:solidFill>
              </a:rPr>
              <a:t> </a:t>
            </a:r>
            <a:r>
              <a:rPr lang="en-US" sz="3200" b="1" i="1" dirty="0" err="1" smtClean="0">
                <a:solidFill>
                  <a:srgbClr val="FF0000"/>
                </a:solidFill>
              </a:rPr>
              <a:t>Lebih</a:t>
            </a:r>
            <a:r>
              <a:rPr lang="en-US" sz="3200" b="1" i="1" dirty="0" smtClean="0">
                <a:solidFill>
                  <a:srgbClr val="FF0000"/>
                </a:solidFill>
              </a:rPr>
              <a:t> </a:t>
            </a:r>
            <a:r>
              <a:rPr lang="en-US" sz="3200" b="1" i="1" dirty="0" err="1" smtClean="0">
                <a:solidFill>
                  <a:srgbClr val="FF0000"/>
                </a:solidFill>
              </a:rPr>
              <a:t>dari</a:t>
            </a:r>
            <a:r>
              <a:rPr lang="en-US" sz="3200" b="1" i="1" dirty="0" smtClean="0">
                <a:solidFill>
                  <a:srgbClr val="FF0000"/>
                </a:solidFill>
              </a:rPr>
              <a:t> </a:t>
            </a:r>
            <a:r>
              <a:rPr lang="en-US" sz="3200" b="1" i="1" dirty="0" err="1" smtClean="0">
                <a:solidFill>
                  <a:srgbClr val="FF0000"/>
                </a:solidFill>
              </a:rPr>
              <a:t>Penakluk</a:t>
            </a:r>
            <a:endParaRPr lang="en-US" sz="3200" b="1" i="1" dirty="0" smtClean="0">
              <a:solidFill>
                <a:srgbClr val="FF0000"/>
              </a:solidFill>
            </a:endParaRPr>
          </a:p>
          <a:p>
            <a:pPr algn="ctr"/>
            <a:r>
              <a:rPr lang="en-US" sz="3200" b="1" i="1" dirty="0" smtClean="0">
                <a:solidFill>
                  <a:srgbClr val="FF0000"/>
                </a:solidFill>
              </a:rPr>
              <a:t>Dan </a:t>
            </a:r>
            <a:r>
              <a:rPr lang="en-US" sz="3200" b="1" i="1" dirty="0" err="1" smtClean="0">
                <a:solidFill>
                  <a:srgbClr val="FF0000"/>
                </a:solidFill>
              </a:rPr>
              <a:t>itu</a:t>
            </a:r>
            <a:r>
              <a:rPr lang="en-US" sz="3200" b="1" i="1" dirty="0" smtClean="0">
                <a:solidFill>
                  <a:srgbClr val="FF0000"/>
                </a:solidFill>
              </a:rPr>
              <a:t> </a:t>
            </a:r>
            <a:r>
              <a:rPr lang="en-US" sz="3200" b="1" i="1" dirty="0" err="1" smtClean="0">
                <a:solidFill>
                  <a:srgbClr val="FF0000"/>
                </a:solidFill>
              </a:rPr>
              <a:t>Sangat</a:t>
            </a:r>
            <a:r>
              <a:rPr lang="en-US" sz="3200" b="1" i="1" dirty="0" smtClean="0">
                <a:solidFill>
                  <a:srgbClr val="FF0000"/>
                </a:solidFill>
              </a:rPr>
              <a:t> </a:t>
            </a:r>
            <a:r>
              <a:rPr lang="en-US" sz="3200" b="1" i="1" dirty="0" err="1" smtClean="0">
                <a:solidFill>
                  <a:srgbClr val="FF0000"/>
                </a:solidFill>
              </a:rPr>
              <a:t>Menyenangkan</a:t>
            </a:r>
            <a:r>
              <a:rPr lang="en-US" sz="3200" b="1" i="1" dirty="0" smtClean="0">
                <a:solidFill>
                  <a:srgbClr val="FF0000"/>
                </a:solidFill>
              </a:rPr>
              <a:t> </a:t>
            </a:r>
            <a:r>
              <a:rPr lang="en-US" sz="3200" b="1" i="1" dirty="0" err="1" smtClean="0">
                <a:solidFill>
                  <a:srgbClr val="FF0000"/>
                </a:solidFill>
              </a:rPr>
              <a:t>Hati</a:t>
            </a:r>
            <a:r>
              <a:rPr lang="en-US" sz="3200" b="1" i="1" dirty="0" smtClean="0">
                <a:solidFill>
                  <a:srgbClr val="FF0000"/>
                </a:solidFill>
              </a:rPr>
              <a:t> BAPA !!! </a:t>
            </a:r>
            <a:r>
              <a:rPr lang="en-US" sz="3200" b="1" dirty="0" smtClean="0">
                <a:solidFill>
                  <a:srgbClr val="FF0000"/>
                </a:solidFill>
              </a:rPr>
              <a:t>  </a:t>
            </a:r>
            <a:endParaRPr lang="en-US" sz="32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8613" y="304800"/>
            <a:ext cx="8603574" cy="60016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b="1" dirty="0" err="1" smtClean="0"/>
              <a:t>Ibrani</a:t>
            </a:r>
            <a:r>
              <a:rPr lang="en-US" sz="3200" b="1" dirty="0" smtClean="0"/>
              <a:t> 12:2</a:t>
            </a:r>
          </a:p>
          <a:p>
            <a:pPr algn="ctr"/>
            <a:r>
              <a:rPr lang="en-US" sz="3200" b="1" dirty="0" err="1" smtClean="0">
                <a:solidFill>
                  <a:srgbClr val="FF0000"/>
                </a:solidFill>
              </a:rPr>
              <a:t>Yeshua</a:t>
            </a:r>
            <a:r>
              <a:rPr lang="en-US" sz="3200" b="1" dirty="0" smtClean="0">
                <a:solidFill>
                  <a:srgbClr val="FF0000"/>
                </a:solidFill>
              </a:rPr>
              <a:t> </a:t>
            </a:r>
            <a:r>
              <a:rPr lang="en-US" sz="3200" b="1" dirty="0" err="1" smtClean="0">
                <a:solidFill>
                  <a:srgbClr val="FF0000"/>
                </a:solidFill>
              </a:rPr>
              <a:t>HaMashiakh</a:t>
            </a:r>
            <a:r>
              <a:rPr lang="en-US" sz="3200" b="1" dirty="0" smtClean="0">
                <a:solidFill>
                  <a:srgbClr val="FF0000"/>
                </a:solidFill>
              </a:rPr>
              <a:t> </a:t>
            </a:r>
            <a:r>
              <a:rPr lang="en-US" sz="3200" b="1" dirty="0" err="1" smtClean="0">
                <a:solidFill>
                  <a:srgbClr val="FF0000"/>
                </a:solidFill>
              </a:rPr>
              <a:t>sbg</a:t>
            </a:r>
            <a:r>
              <a:rPr lang="en-US" sz="3200" b="1" dirty="0" smtClean="0">
                <a:solidFill>
                  <a:srgbClr val="FF0000"/>
                </a:solidFill>
              </a:rPr>
              <a:t> </a:t>
            </a:r>
            <a:r>
              <a:rPr lang="en-US" sz="3200" b="1" dirty="0" err="1" smtClean="0">
                <a:solidFill>
                  <a:srgbClr val="FF0000"/>
                </a:solidFill>
              </a:rPr>
              <a:t>yg</a:t>
            </a:r>
            <a:r>
              <a:rPr lang="en-US" sz="3200" b="1" dirty="0" smtClean="0">
                <a:solidFill>
                  <a:srgbClr val="FF0000"/>
                </a:solidFill>
              </a:rPr>
              <a:t> </a:t>
            </a:r>
            <a:r>
              <a:rPr lang="en-US" sz="3200" b="1" dirty="0" err="1" smtClean="0">
                <a:solidFill>
                  <a:srgbClr val="FF0000"/>
                </a:solidFill>
              </a:rPr>
              <a:t>memulai-sbg</a:t>
            </a:r>
            <a:r>
              <a:rPr lang="en-US" sz="3200" b="1" dirty="0" smtClean="0">
                <a:solidFill>
                  <a:srgbClr val="FF0000"/>
                </a:solidFill>
              </a:rPr>
              <a:t> </a:t>
            </a:r>
            <a:r>
              <a:rPr lang="en-US" sz="3200" b="1" dirty="0" err="1" smtClean="0">
                <a:solidFill>
                  <a:srgbClr val="FF0000"/>
                </a:solidFill>
              </a:rPr>
              <a:t>pemulai</a:t>
            </a:r>
            <a:r>
              <a:rPr lang="en-US" sz="3200" b="1" dirty="0" smtClean="0">
                <a:solidFill>
                  <a:srgbClr val="FF0000"/>
                </a:solidFill>
              </a:rPr>
              <a:t> </a:t>
            </a:r>
          </a:p>
          <a:p>
            <a:pPr algn="ctr"/>
            <a:r>
              <a:rPr lang="en-US" sz="3200" b="1" dirty="0" smtClean="0">
                <a:solidFill>
                  <a:srgbClr val="FF0000"/>
                </a:solidFill>
              </a:rPr>
              <a:t>Dan </a:t>
            </a:r>
            <a:r>
              <a:rPr lang="en-US" sz="3200" b="1" dirty="0" err="1" smtClean="0">
                <a:solidFill>
                  <a:srgbClr val="FF0000"/>
                </a:solidFill>
              </a:rPr>
              <a:t>Penyempurna</a:t>
            </a:r>
            <a:r>
              <a:rPr lang="en-US" sz="3200" b="1" dirty="0" smtClean="0">
                <a:solidFill>
                  <a:srgbClr val="FF0000"/>
                </a:solidFill>
              </a:rPr>
              <a:t> – yang </a:t>
            </a:r>
            <a:r>
              <a:rPr lang="en-US" sz="3200" b="1" dirty="0" err="1" smtClean="0">
                <a:solidFill>
                  <a:srgbClr val="FF0000"/>
                </a:solidFill>
              </a:rPr>
              <a:t>Menyempurnakan</a:t>
            </a:r>
            <a:r>
              <a:rPr lang="en-US" sz="3200" b="1" dirty="0" smtClean="0">
                <a:solidFill>
                  <a:srgbClr val="FF0000"/>
                </a:solidFill>
              </a:rPr>
              <a:t> </a:t>
            </a:r>
          </a:p>
          <a:p>
            <a:pPr algn="ctr"/>
            <a:r>
              <a:rPr lang="en-US" sz="3200" b="1" dirty="0" smtClean="0">
                <a:solidFill>
                  <a:srgbClr val="FF0000"/>
                </a:solidFill>
              </a:rPr>
              <a:t>IMAN </a:t>
            </a:r>
            <a:r>
              <a:rPr lang="en-US" sz="3200" b="1" dirty="0" err="1" smtClean="0">
                <a:solidFill>
                  <a:srgbClr val="FF0000"/>
                </a:solidFill>
              </a:rPr>
              <a:t>kita</a:t>
            </a:r>
            <a:endParaRPr lang="en-US" sz="3200" b="1" dirty="0" smtClean="0">
              <a:solidFill>
                <a:srgbClr val="FF0000"/>
              </a:solidFill>
            </a:endParaRPr>
          </a:p>
          <a:p>
            <a:pPr algn="ctr"/>
            <a:endParaRPr lang="en-US" sz="3200" b="1" dirty="0">
              <a:solidFill>
                <a:srgbClr val="FF0000"/>
              </a:solidFill>
            </a:endParaRPr>
          </a:p>
          <a:p>
            <a:pPr algn="ctr"/>
            <a:r>
              <a:rPr lang="en-US" sz="3200" b="1" dirty="0" err="1" smtClean="0"/>
              <a:t>Ketika</a:t>
            </a:r>
            <a:r>
              <a:rPr lang="en-US" sz="3200" b="1" dirty="0" smtClean="0"/>
              <a:t> </a:t>
            </a:r>
            <a:r>
              <a:rPr lang="en-US" sz="3200" b="1" dirty="0" err="1" smtClean="0"/>
              <a:t>Yeshua</a:t>
            </a:r>
            <a:r>
              <a:rPr lang="en-US" sz="3200" b="1" dirty="0" smtClean="0"/>
              <a:t> </a:t>
            </a:r>
            <a:r>
              <a:rPr lang="en-US" sz="3200" b="1" dirty="0" err="1" smtClean="0"/>
              <a:t>HaMashiakh</a:t>
            </a:r>
            <a:r>
              <a:rPr lang="en-US" sz="3200" b="1" dirty="0" smtClean="0"/>
              <a:t> </a:t>
            </a:r>
            <a:r>
              <a:rPr lang="en-US" sz="3200" b="1" dirty="0" err="1" smtClean="0"/>
              <a:t>datang</a:t>
            </a:r>
            <a:r>
              <a:rPr lang="en-US" sz="3200" b="1" dirty="0" smtClean="0"/>
              <a:t> </a:t>
            </a:r>
          </a:p>
          <a:p>
            <a:pPr algn="ctr"/>
            <a:r>
              <a:rPr lang="en-US" sz="3200" b="1" dirty="0" smtClean="0"/>
              <a:t>DIA </a:t>
            </a:r>
            <a:r>
              <a:rPr lang="en-US" sz="3200" b="1" dirty="0" err="1" smtClean="0"/>
              <a:t>akan</a:t>
            </a:r>
            <a:r>
              <a:rPr lang="en-US" sz="3200" b="1" dirty="0" smtClean="0"/>
              <a:t> </a:t>
            </a:r>
            <a:r>
              <a:rPr lang="en-US" sz="3200" b="1" dirty="0" err="1" smtClean="0"/>
              <a:t>mengadakan</a:t>
            </a:r>
            <a:r>
              <a:rPr lang="en-US" sz="3200" b="1" dirty="0" smtClean="0"/>
              <a:t> </a:t>
            </a:r>
            <a:r>
              <a:rPr lang="en-US" sz="3200" b="1" dirty="0" smtClean="0">
                <a:solidFill>
                  <a:srgbClr val="FF0000"/>
                </a:solidFill>
              </a:rPr>
              <a:t>”Consummate” </a:t>
            </a:r>
          </a:p>
          <a:p>
            <a:pPr algn="ctr"/>
            <a:r>
              <a:rPr lang="en-US" sz="3200" b="1" dirty="0" smtClean="0">
                <a:solidFill>
                  <a:srgbClr val="0000FF"/>
                </a:solidFill>
              </a:rPr>
              <a:t>Yang </a:t>
            </a:r>
            <a:r>
              <a:rPr lang="en-US" sz="3200" b="1" dirty="0" err="1" smtClean="0">
                <a:solidFill>
                  <a:srgbClr val="0000FF"/>
                </a:solidFill>
              </a:rPr>
              <a:t>Melengkapi</a:t>
            </a:r>
            <a:r>
              <a:rPr lang="en-US" sz="3200" b="1" dirty="0" smtClean="0">
                <a:solidFill>
                  <a:srgbClr val="0000FF"/>
                </a:solidFill>
              </a:rPr>
              <a:t> / yang </a:t>
            </a:r>
            <a:r>
              <a:rPr lang="en-US" sz="3200" b="1" dirty="0" err="1" smtClean="0">
                <a:solidFill>
                  <a:srgbClr val="0000FF"/>
                </a:solidFill>
              </a:rPr>
              <a:t>Menyempurnakan</a:t>
            </a:r>
            <a:endParaRPr lang="en-US" sz="3200" b="1" dirty="0" smtClean="0">
              <a:solidFill>
                <a:srgbClr val="0000FF"/>
              </a:solidFill>
            </a:endParaRPr>
          </a:p>
          <a:p>
            <a:pPr algn="ctr"/>
            <a:r>
              <a:rPr lang="en-US" sz="3200" b="1" dirty="0" smtClean="0">
                <a:solidFill>
                  <a:srgbClr val="0000FF"/>
                </a:solidFill>
              </a:rPr>
              <a:t>IMAN </a:t>
            </a:r>
            <a:r>
              <a:rPr lang="en-US" sz="3200" b="1" dirty="0" err="1" smtClean="0">
                <a:solidFill>
                  <a:srgbClr val="0000FF"/>
                </a:solidFill>
              </a:rPr>
              <a:t>kita</a:t>
            </a:r>
            <a:endParaRPr lang="en-US" sz="3200" b="1" dirty="0" smtClean="0">
              <a:solidFill>
                <a:srgbClr val="0000FF"/>
              </a:solidFill>
            </a:endParaRPr>
          </a:p>
          <a:p>
            <a:pPr algn="ctr"/>
            <a:endParaRPr lang="en-US" sz="3200" b="1" dirty="0">
              <a:solidFill>
                <a:srgbClr val="FF0000"/>
              </a:solidFill>
            </a:endParaRPr>
          </a:p>
          <a:p>
            <a:pPr algn="ctr"/>
            <a:r>
              <a:rPr lang="en-US" sz="3200" b="1" dirty="0" smtClean="0">
                <a:solidFill>
                  <a:srgbClr val="0000FF"/>
                </a:solidFill>
              </a:rPr>
              <a:t>”Consummation”</a:t>
            </a:r>
            <a:r>
              <a:rPr lang="en-US" sz="3200" b="1" dirty="0" smtClean="0"/>
              <a:t>, </a:t>
            </a:r>
            <a:r>
              <a:rPr lang="en-US" sz="3200" b="1" dirty="0" err="1" smtClean="0"/>
              <a:t>punya</a:t>
            </a:r>
            <a:r>
              <a:rPr lang="en-US" sz="3200" b="1" dirty="0" smtClean="0"/>
              <a:t> </a:t>
            </a:r>
            <a:r>
              <a:rPr lang="en-US" sz="3200" b="1" dirty="0" err="1" smtClean="0"/>
              <a:t>arti</a:t>
            </a:r>
            <a:r>
              <a:rPr lang="en-US" sz="3200" b="1" dirty="0" smtClean="0"/>
              <a:t> yang BEDA</a:t>
            </a:r>
          </a:p>
          <a:p>
            <a:pPr algn="ctr"/>
            <a:r>
              <a:rPr lang="en-US" sz="3200" b="1" dirty="0" err="1" smtClean="0"/>
              <a:t>Menghabiskan</a:t>
            </a:r>
            <a:r>
              <a:rPr lang="en-US" sz="3200" b="1" dirty="0" smtClean="0"/>
              <a:t> - </a:t>
            </a:r>
            <a:r>
              <a:rPr lang="en-US" sz="3200" b="1" dirty="0" err="1" smtClean="0"/>
              <a:t>Menghilangkan</a:t>
            </a:r>
            <a:endParaRPr lang="en-US" sz="3200" b="1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1854192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524</TotalTime>
  <Words>442</Words>
  <Application>Microsoft Office PowerPoint</Application>
  <PresentationFormat>On-screen Show (4:3)</PresentationFormat>
  <Paragraphs>67</Paragraphs>
  <Slides>7</Slides>
  <Notes>1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1Korintus  15:19   Jikalau kita hanya dalam hidup ini saja  menaruh pengharapan pada Kristus (HaMashiakh),  maka kita adalah orang-orang  yang paling malang dari segala manusia.  </vt:lpstr>
      <vt:lpstr>Slide 2</vt:lpstr>
      <vt:lpstr>Slide 3</vt:lpstr>
      <vt:lpstr>Slide 4</vt:lpstr>
      <vt:lpstr>Kita punya Tubuh Surgawi disini sekarang bukan nanti setelah wafat</vt:lpstr>
      <vt:lpstr>Slide 6</vt:lpstr>
      <vt:lpstr>Slide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Grace Wijaya</cp:lastModifiedBy>
  <cp:revision>18</cp:revision>
  <dcterms:created xsi:type="dcterms:W3CDTF">2016-01-17T13:34:33Z</dcterms:created>
  <dcterms:modified xsi:type="dcterms:W3CDTF">2016-01-17T13:43:45Z</dcterms:modified>
</cp:coreProperties>
</file>