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470" r:id="rId3"/>
    <p:sldId id="1471" r:id="rId4"/>
    <p:sldId id="1472" r:id="rId5"/>
    <p:sldId id="1473" r:id="rId6"/>
    <p:sldId id="1474" r:id="rId7"/>
    <p:sldId id="1475" r:id="rId8"/>
    <p:sldId id="1476" r:id="rId9"/>
    <p:sldId id="1477" r:id="rId10"/>
    <p:sldId id="1478" r:id="rId11"/>
    <p:sldId id="1479" r:id="rId12"/>
    <p:sldId id="1480" r:id="rId13"/>
    <p:sldId id="1481" r:id="rId14"/>
    <p:sldId id="1482" r:id="rId15"/>
    <p:sldId id="1483" r:id="rId16"/>
    <p:sldId id="1484" r:id="rId17"/>
    <p:sldId id="1485" r:id="rId18"/>
    <p:sldId id="1486" r:id="rId19"/>
    <p:sldId id="1487" r:id="rId20"/>
    <p:sldId id="1488" r:id="rId21"/>
    <p:sldId id="1489" r:id="rId22"/>
    <p:sldId id="1490" r:id="rId23"/>
    <p:sldId id="1491" r:id="rId24"/>
    <p:sldId id="1492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402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9735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6565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533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199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9846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4722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866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0392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464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2976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033125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525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주께서 어찌하여 우리를 영원히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버리시나이까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어찌하여 주께서 기르시는 양을 향하여 진노의 연기를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뿜으시나이까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23460175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대적이 언제까지 비방하겠으며 원수가 주의 이름을 영원히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능욕하리이까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1874785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어찌하여 주의 손 곧 주의 오른손을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거두시나이까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주의 품에서 손을 빼내시어 그들을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3248490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하나님은 예로부터 나의 왕이시라 사람에게 구원을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베푸셨나이다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1380728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주의 능력으로 바다를 나누시고 물 가운데 용들의 머리를 깨뜨리셨으며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12801006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리워야단의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머리를 부수시고 그것을 사막에 사는 자에게 음식물로 주셨으며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2094759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바위를 쪼개어 큰 물을 내시며 주께서 늘 흐르는 강들을 마르게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15877720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낮도 주의 것이요 밤도 주의 것이라 주께서 빛과 해를 마련하셨으며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1629158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땅의 경계를 정하시며 주께서 여름과 겨울을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만드셨나이다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16660713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여호와여 이것을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기억하소서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원수가 주를 비방하며 우매한 백성이 주의 이름을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능욕하였나이다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22536659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멧비둘기의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생명을 들짐승에게 주지 마시며 주의 가난한 자의 목숨을 영원히 잊지 마소서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1470769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옛적부터 얻으시고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속량하사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주의 기업의 지파로 삼으신 주의 회중을 기억하시며 주께서 계시던 시온 산도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생각하소서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20990822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언약을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눈여겨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무릇 땅의 어두운 곳에 포악한 자의 처소가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가득하나이다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8400878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학대 받은 자가 부끄러이 돌아가게 하지 마시고 가난한 자와 궁핍한 자가 주의 이름을 찬송하게 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11082976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일어나 주의 원통함을 푸시고 우매한 자가 종일 주를 비방하는 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기억하소서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10496383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대적들의 소리를 잊지 마소서 일어나 주께 항거하는 자의 떠드는 소리가 항상 주께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상달되나이다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554360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영구히 파멸된 곳을 향하여 주의 발을 옮겨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놓으소서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원수가 성소에서 모든 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행하였나이다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519160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대적이 주의 회중 가운데에서 떠들며 자기들의 깃발을 세워 표적으로 삼았으니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398102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마치 도끼를 들어 삼림을 베는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2854447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그들이 도끼와 철퇴로 성소의 모든 조각품을 쳐서 부수고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3755678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성소를 불사르며 주의 이름이 계신 곳을 더럽혀 땅에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엎었나이다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2632619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마음속으로 이르기를 우리가 그들을 진멸하자 하고 이 땅에 있는 하나님의 모든 회당을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불살랐나이다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1311898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우리의 표적은 보이지 아니하며 선지자도 더 이상 없으며 이런 일이 얼마나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오랠는지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 중에 아는 자도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3789201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336</Words>
  <Application>Microsoft Office PowerPoint</Application>
  <PresentationFormat>와이드스크린</PresentationFormat>
  <Paragraphs>46</Paragraphs>
  <Slides>23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23</vt:i4>
      </vt:variant>
    </vt:vector>
  </HeadingPairs>
  <TitlesOfParts>
    <vt:vector size="2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2024-10-01T10:24:00Z</dcterms:modified>
</cp:coreProperties>
</file>