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3342"/>
  </p:normalViewPr>
  <p:slideViewPr>
    <p:cSldViewPr snapToGrid="0" snapToObjects="1">
      <p:cViewPr varScale="1">
        <p:scale>
          <a:sx n="122" d="100"/>
          <a:sy n="122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A6D7A-AECF-E242-87F2-BF01306DB3BA}" type="datetimeFigureOut">
              <a:rPr lang="en-US" smtClean="0"/>
              <a:t>4/14/16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97823-6024-BA46-A4A4-2CCF9930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52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97823-6024-BA46-A4A4-2CCF9930B5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1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80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Presentation </a:t>
            </a:r>
            <a:r>
              <a:rPr lang="en-US" dirty="0" smtClean="0"/>
              <a:t>of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97576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Once the data is collected the researcher should present it in a scientific style, and that </a:t>
            </a:r>
            <a:r>
              <a:rPr lang="en-US" sz="2400" dirty="0"/>
              <a:t>of course depends on </a:t>
            </a:r>
            <a:r>
              <a:rPr lang="en-US" sz="2400" dirty="0" smtClean="0"/>
              <a:t>the type of data.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Data can be presented in many </a:t>
            </a:r>
            <a:r>
              <a:rPr lang="en-US" sz="2400" dirty="0"/>
              <a:t>shapes, tables, charts, </a:t>
            </a:r>
            <a:r>
              <a:rPr lang="en-US" sz="2400" dirty="0" smtClean="0"/>
              <a:t>graphs or diagrams, but we will cover the most important.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785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Tabulation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Simple </a:t>
            </a:r>
            <a:r>
              <a:rPr lang="en-US" sz="2400" dirty="0" smtClean="0"/>
              <a:t>Table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en-US" sz="2400" dirty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Frequency Distribution Table</a:t>
            </a:r>
          </a:p>
        </p:txBody>
      </p:sp>
    </p:spTree>
    <p:extLst>
      <p:ext uri="{BB962C8B-B14F-4D97-AF65-F5344CB8AC3E}">
        <p14:creationId xmlns:p14="http://schemas.microsoft.com/office/powerpoint/2010/main" val="505799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Charts and Diagrams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430109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lphaLcParenR"/>
            </a:pPr>
            <a:r>
              <a:rPr lang="en-US" sz="2400" dirty="0" smtClean="0"/>
              <a:t>Categorical </a:t>
            </a:r>
            <a:r>
              <a:rPr lang="en-US" sz="2400" dirty="0" smtClean="0"/>
              <a:t>Data</a:t>
            </a:r>
            <a:endParaRPr lang="en-US" sz="24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 smtClean="0"/>
              <a:t>Pie </a:t>
            </a:r>
            <a:r>
              <a:rPr lang="en-US" sz="2400" dirty="0"/>
              <a:t>Charts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Simple Bar </a:t>
            </a:r>
            <a:r>
              <a:rPr lang="en-US" sz="2400" dirty="0" smtClean="0"/>
              <a:t>diagram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Multiple Bar </a:t>
            </a:r>
            <a:r>
              <a:rPr lang="en-US" sz="2400" dirty="0" smtClean="0"/>
              <a:t>Diagrams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Component Bar or Subdivided Bar </a:t>
            </a:r>
            <a:r>
              <a:rPr lang="en-US" sz="2400" dirty="0" smtClean="0"/>
              <a:t>Diagram</a:t>
            </a:r>
            <a:endParaRPr lang="en-US" sz="2400" dirty="0"/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endParaRPr lang="en-US" sz="2400" dirty="0"/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endParaRPr lang="en-US" sz="2400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lphaLcParenR"/>
            </a:pPr>
            <a:r>
              <a:rPr lang="en-US" sz="2400" dirty="0" smtClean="0"/>
              <a:t>Continuous Data</a:t>
            </a:r>
            <a:endParaRPr lang="en-US" sz="2400" dirty="0"/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Histogram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Frequency Polygon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2400" dirty="0"/>
              <a:t>Line Diagram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26147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/>
              <a:t>Other types of</a:t>
            </a:r>
            <a:br>
              <a:rPr lang="en-US" b="1" i="1" dirty="0"/>
            </a:br>
            <a:r>
              <a:rPr lang="en-US" b="1" i="1" dirty="0"/>
              <a:t>Charts and Diagrams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charset="2"/>
              <a:buChar char="Ø"/>
            </a:pPr>
            <a:endParaRPr lang="en-US" dirty="0" smtClean="0"/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charset="2"/>
              <a:buChar char="Ø"/>
            </a:pPr>
            <a:r>
              <a:rPr lang="en-US" dirty="0" smtClean="0"/>
              <a:t>Pictogram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charset="2"/>
              <a:buChar char="Ø"/>
            </a:pPr>
            <a:r>
              <a:rPr lang="en-US" dirty="0"/>
              <a:t>Statistical </a:t>
            </a:r>
            <a:r>
              <a:rPr lang="en-US" dirty="0" smtClean="0"/>
              <a:t>Maps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charset="2"/>
              <a:buChar char="Ø"/>
            </a:pPr>
            <a:r>
              <a:rPr lang="en-US" dirty="0"/>
              <a:t>Scatter </a:t>
            </a:r>
            <a:r>
              <a:rPr lang="en-US" dirty="0" smtClean="0"/>
              <a:t>Diagram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Tx/>
              <a:buFont typeface="Wingdings" charset="2"/>
              <a:buChar char="Ø"/>
            </a:pPr>
            <a:r>
              <a:rPr lang="en-US" dirty="0" err="1"/>
              <a:t>Ogive</a:t>
            </a:r>
            <a:r>
              <a:rPr lang="en-US" dirty="0"/>
              <a:t> curve</a:t>
            </a:r>
          </a:p>
        </p:txBody>
      </p:sp>
    </p:spTree>
    <p:extLst>
      <p:ext uri="{BB962C8B-B14F-4D97-AF65-F5344CB8AC3E}">
        <p14:creationId xmlns:p14="http://schemas.microsoft.com/office/powerpoint/2010/main" val="11427261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87</TotalTime>
  <Words>96</Words>
  <Application>Microsoft Macintosh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Gill Sans MT</vt:lpstr>
      <vt:lpstr>Impact</vt:lpstr>
      <vt:lpstr>Wingdings</vt:lpstr>
      <vt:lpstr>Arial</vt:lpstr>
      <vt:lpstr>Badge</vt:lpstr>
      <vt:lpstr>Presentation  of Data</vt:lpstr>
      <vt:lpstr>Presentation of Data</vt:lpstr>
      <vt:lpstr>Tabulation  </vt:lpstr>
      <vt:lpstr>Charts and Diagrams  </vt:lpstr>
      <vt:lpstr>Other types of Charts and Diagrams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of Data</dc:title>
  <dc:creator>Microsoft Office User</dc:creator>
  <cp:lastModifiedBy>Microsoft Office User</cp:lastModifiedBy>
  <cp:revision>13</cp:revision>
  <dcterms:created xsi:type="dcterms:W3CDTF">2016-04-13T14:41:18Z</dcterms:created>
  <dcterms:modified xsi:type="dcterms:W3CDTF">2016-04-14T20:43:23Z</dcterms:modified>
</cp:coreProperties>
</file>