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231"/>
    <a:srgbClr val="FDB6B8"/>
    <a:srgbClr val="F49192"/>
    <a:srgbClr val="666666"/>
    <a:srgbClr val="2F5597"/>
    <a:srgbClr val="C48D04"/>
    <a:srgbClr val="B68924"/>
    <a:srgbClr val="ECD68C"/>
    <a:srgbClr val="8C3C4F"/>
    <a:srgbClr val="4D21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1506" y="1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A979D-26AF-4652-AA10-62BC8E24B0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FFC047-6AAE-4268-A3B4-38A8E8018E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08739-C6C6-4993-9D09-3A713C63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A1B51-4FCF-4637-A514-515979E8D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26C81-CC2C-491B-B34B-99BE4A9C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24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890AC-25AB-49DA-8EF1-B591F0882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BCDB00-2D39-44B4-B9BC-1692D0B15A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89E00-D279-479F-87E9-5CB35268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C5DF3-7446-4FDE-9030-C2CBB71D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70FD4-E7A0-4C73-B394-DCFA2E1B1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09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3870ED-9401-4549-97D3-C06071DD39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31B18A-0131-4EC8-B6DE-ABE6DD26E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22CEB-5340-416F-8888-EB08EDD84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34AB0-9E2F-4562-B514-9A3582917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0FD4C-240F-4133-BC40-82B31588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4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A05E0-9C59-4121-93CE-2E6CD5C45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2CB7B-1A11-44A5-8341-5F063E170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08A4B-DD30-449E-BBEA-D20E48E07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FF7DC-CCE3-4BC7-AC30-D368AB015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633BD-8A4B-4A44-B718-6A07F2D2A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934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3DC35-30D5-469A-9998-0E47926E1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5E788E-4D64-40A6-A6FE-58D8789E43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85936-1EBC-4650-A4E2-7AED3EB93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4BF8E-83D6-41E9-B465-7067F113A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DA0C1-B58E-4455-BE54-EDFC54A6E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2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A3D43-6D33-4FCD-ACE3-F01C7B2F6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08E5F-81FD-4690-B84D-FE0253EBF9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D63CB-D745-4E91-993A-B5C68074C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921A4F-400F-487C-9946-11D771D5D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B2C1D-4DA5-49DF-87A8-5B6A0D282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CE30A5-2463-4D6E-95DB-0DB51C6EF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0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08F67-414E-462D-B9C9-220EC7301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F8B479-BD3A-4FBC-A8A2-E2520B359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1BAC35-05A3-44D6-805B-4C678944A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70F66C-BF1A-4D5A-B686-35467A448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67A842-E74C-41ED-906B-9380164D4A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AE43CD-B407-444B-9B32-793A3D760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F37C44-1AA4-440D-BDF1-1C2E1A46E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015ACE-C513-4500-A335-9F6644BED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80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78C3C-27C6-449E-A5F8-73D40060D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4DA93-6CAC-4D0C-B2C3-8ADF56DEA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1FFB23-E4C5-41A9-A387-B0D67C87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BACD61-CB43-4171-8A39-5C075DF5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4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0981A9-5F90-40CB-98A1-266889EB4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E5738F-D444-4CDB-9D75-72088B146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EC20E4-1950-4D19-8731-0C5C26900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75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B247F-B261-4685-B863-FF5955713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6BA29-54C4-4509-976A-094F2F0E9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971134-6182-496C-9903-6AA0535A26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10415-51EA-420A-99E3-166BC5FA5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1D6F1-5CF2-4CCD-9F53-74BDD72D8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D1B204-1B37-4772-AD70-A917A30C7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64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ED96F-AC3F-48C9-9E38-9F22F5B6C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DE338B-9370-41D7-A537-998914BEEB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CA8BD-4035-4DB4-A229-15C6F17341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DF938-F786-478F-AE0E-3D96C1A33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23221-17D9-4A40-BD57-4007A5799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32D3F6-2C0A-4DD2-834B-CC96AD953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59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E6BDAA-4FFF-49D0-A034-72EF31B2B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01D4E-AD22-42F9-A715-258D39F1E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C0F38-3717-44B5-AC75-72F016086C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7DBDF-6847-4828-8EF8-55CCE81A78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D443A-D3C5-4367-A440-864B69EE9E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27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FA48CB64-944F-4FBE-9656-3B2C32663EE1}"/>
              </a:ext>
            </a:extLst>
          </p:cNvPr>
          <p:cNvSpPr/>
          <p:nvPr/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arallelogram 21">
            <a:extLst>
              <a:ext uri="{FF2B5EF4-FFF2-40B4-BE49-F238E27FC236}">
                <a16:creationId xmlns:a16="http://schemas.microsoft.com/office/drawing/2014/main" id="{75E774DE-B740-4B9D-A977-8FE4A943B11B}"/>
              </a:ext>
            </a:extLst>
          </p:cNvPr>
          <p:cNvSpPr/>
          <p:nvPr/>
        </p:nvSpPr>
        <p:spPr>
          <a:xfrm>
            <a:off x="3662713" y="5338014"/>
            <a:ext cx="1323514" cy="4717199"/>
          </a:xfrm>
          <a:prstGeom prst="parallelogram">
            <a:avLst>
              <a:gd name="adj" fmla="val 95123"/>
            </a:avLst>
          </a:prstGeom>
          <a:solidFill>
            <a:srgbClr val="FDB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arallelogram 22">
            <a:extLst>
              <a:ext uri="{FF2B5EF4-FFF2-40B4-BE49-F238E27FC236}">
                <a16:creationId xmlns:a16="http://schemas.microsoft.com/office/drawing/2014/main" id="{C7DF6A97-5509-4D3F-BC14-FE1B05D3C48E}"/>
              </a:ext>
            </a:extLst>
          </p:cNvPr>
          <p:cNvSpPr/>
          <p:nvPr/>
        </p:nvSpPr>
        <p:spPr>
          <a:xfrm>
            <a:off x="3678874" y="6210660"/>
            <a:ext cx="1323514" cy="4717199"/>
          </a:xfrm>
          <a:prstGeom prst="parallelogram">
            <a:avLst>
              <a:gd name="adj" fmla="val 95123"/>
            </a:avLst>
          </a:prstGeom>
          <a:solidFill>
            <a:srgbClr val="FDB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id="{DDDA23E9-D79A-4781-BA15-683DA39A0589}"/>
              </a:ext>
            </a:extLst>
          </p:cNvPr>
          <p:cNvSpPr/>
          <p:nvPr/>
        </p:nvSpPr>
        <p:spPr>
          <a:xfrm>
            <a:off x="-3329542" y="-1793618"/>
            <a:ext cx="8070391" cy="10108290"/>
          </a:xfrm>
          <a:prstGeom prst="parallelogram">
            <a:avLst>
              <a:gd name="adj" fmla="val 36829"/>
            </a:avLst>
          </a:prstGeom>
          <a:solidFill>
            <a:srgbClr val="FDB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8C5F90E5-2502-428D-9838-B8C7B0D6DBD1}"/>
              </a:ext>
            </a:extLst>
          </p:cNvPr>
          <p:cNvSpPr/>
          <p:nvPr/>
        </p:nvSpPr>
        <p:spPr>
          <a:xfrm>
            <a:off x="-333375" y="5047327"/>
            <a:ext cx="1498100" cy="1876393"/>
          </a:xfrm>
          <a:prstGeom prst="parallelogram">
            <a:avLst>
              <a:gd name="adj" fmla="val 368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arallelogram 6">
            <a:extLst>
              <a:ext uri="{FF2B5EF4-FFF2-40B4-BE49-F238E27FC236}">
                <a16:creationId xmlns:a16="http://schemas.microsoft.com/office/drawing/2014/main" id="{79CA0C93-7C6C-4A35-A157-60D35D5F4E9C}"/>
              </a:ext>
            </a:extLst>
          </p:cNvPr>
          <p:cNvSpPr/>
          <p:nvPr/>
        </p:nvSpPr>
        <p:spPr>
          <a:xfrm>
            <a:off x="-3507342" y="1092010"/>
            <a:ext cx="5475383" cy="6858002"/>
          </a:xfrm>
          <a:prstGeom prst="parallelogram">
            <a:avLst>
              <a:gd name="adj" fmla="val 36829"/>
            </a:avLst>
          </a:prstGeom>
          <a:solidFill>
            <a:srgbClr val="F491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23B1EDD1-7EA6-4A26-A0AF-0EBDFC0FC77E}"/>
              </a:ext>
            </a:extLst>
          </p:cNvPr>
          <p:cNvSpPr/>
          <p:nvPr/>
        </p:nvSpPr>
        <p:spPr>
          <a:xfrm>
            <a:off x="10744162" y="-1456672"/>
            <a:ext cx="2243691" cy="4717199"/>
          </a:xfrm>
          <a:prstGeom prst="parallelogram">
            <a:avLst>
              <a:gd name="adj" fmla="val 54678"/>
            </a:avLst>
          </a:prstGeom>
          <a:solidFill>
            <a:srgbClr val="FDB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D2220E18-D758-4B02-9D2F-B1E9DB2CBC0D}"/>
              </a:ext>
            </a:extLst>
          </p:cNvPr>
          <p:cNvSpPr/>
          <p:nvPr/>
        </p:nvSpPr>
        <p:spPr>
          <a:xfrm>
            <a:off x="11478658" y="-3255409"/>
            <a:ext cx="2243691" cy="4717199"/>
          </a:xfrm>
          <a:prstGeom prst="parallelogram">
            <a:avLst>
              <a:gd name="adj" fmla="val 54678"/>
            </a:avLst>
          </a:prstGeom>
          <a:solidFill>
            <a:srgbClr val="F491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07E8471B-389E-4201-98ED-50C581199062}"/>
              </a:ext>
            </a:extLst>
          </p:cNvPr>
          <p:cNvSpPr/>
          <p:nvPr/>
        </p:nvSpPr>
        <p:spPr>
          <a:xfrm>
            <a:off x="11300858" y="1251404"/>
            <a:ext cx="2243691" cy="4717199"/>
          </a:xfrm>
          <a:prstGeom prst="parallelogram">
            <a:avLst>
              <a:gd name="adj" fmla="val 54678"/>
            </a:avLst>
          </a:prstGeom>
          <a:solidFill>
            <a:srgbClr val="FDB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12">
            <a:extLst>
              <a:ext uri="{FF2B5EF4-FFF2-40B4-BE49-F238E27FC236}">
                <a16:creationId xmlns:a16="http://schemas.microsoft.com/office/drawing/2014/main" id="{55DD49E8-654A-4A86-B3CA-788DE68416E0}"/>
              </a:ext>
            </a:extLst>
          </p:cNvPr>
          <p:cNvSpPr txBox="1"/>
          <p:nvPr/>
        </p:nvSpPr>
        <p:spPr>
          <a:xfrm>
            <a:off x="4653817" y="284613"/>
            <a:ext cx="3179075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900" dirty="0">
                <a:solidFill>
                  <a:srgbClr val="FDB6B8"/>
                </a:solidFill>
                <a:latin typeface="Abril Fatface" panose="02000503000000020003" pitchFamily="2" charset="0"/>
              </a:rPr>
              <a:t>12</a:t>
            </a:r>
          </a:p>
        </p:txBody>
      </p:sp>
      <p:pic>
        <p:nvPicPr>
          <p:cNvPr id="6" name="Picture">
            <a:extLst>
              <a:ext uri="{FF2B5EF4-FFF2-40B4-BE49-F238E27FC236}">
                <a16:creationId xmlns:a16="http://schemas.microsoft.com/office/drawing/2014/main" id="{0C5E1DF8-E933-49FE-856D-6528CD6872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76882" y="765020"/>
            <a:ext cx="3385609" cy="7283944"/>
          </a:xfrm>
          <a:prstGeom prst="rect">
            <a:avLst/>
          </a:prstGeom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Fashion">
            <a:extLst>
              <a:ext uri="{FF2B5EF4-FFF2-40B4-BE49-F238E27FC236}">
                <a16:creationId xmlns:a16="http://schemas.microsoft.com/office/drawing/2014/main" id="{94E17049-28D3-40B3-B743-B946EFF2FE45}"/>
              </a:ext>
            </a:extLst>
          </p:cNvPr>
          <p:cNvSpPr txBox="1"/>
          <p:nvPr/>
        </p:nvSpPr>
        <p:spPr>
          <a:xfrm>
            <a:off x="4473214" y="2263069"/>
            <a:ext cx="7005444" cy="2323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500" dirty="0">
                <a:latin typeface="Abril Fatface" panose="02000503000000020003" pitchFamily="2" charset="0"/>
              </a:rPr>
              <a:t>Fashion</a:t>
            </a:r>
          </a:p>
        </p:txBody>
      </p:sp>
      <p:sp>
        <p:nvSpPr>
          <p:cNvPr id="15" name="Trendy">
            <a:extLst>
              <a:ext uri="{FF2B5EF4-FFF2-40B4-BE49-F238E27FC236}">
                <a16:creationId xmlns:a16="http://schemas.microsoft.com/office/drawing/2014/main" id="{B18F8F8C-0564-429C-893A-46ECAFB2D64B}"/>
              </a:ext>
            </a:extLst>
          </p:cNvPr>
          <p:cNvSpPr txBox="1"/>
          <p:nvPr/>
        </p:nvSpPr>
        <p:spPr>
          <a:xfrm>
            <a:off x="4787381" y="3713668"/>
            <a:ext cx="625363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dirty="0">
                <a:latin typeface="Abril Fatface" panose="02000503000000020003" pitchFamily="2" charset="0"/>
              </a:rPr>
              <a:t>Trendy</a:t>
            </a:r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DBB12DEB-BDB9-44A2-871E-1949450FE7CC}"/>
              </a:ext>
            </a:extLst>
          </p:cNvPr>
          <p:cNvSpPr/>
          <p:nvPr/>
        </p:nvSpPr>
        <p:spPr>
          <a:xfrm>
            <a:off x="10066244" y="-3245468"/>
            <a:ext cx="1323514" cy="4717199"/>
          </a:xfrm>
          <a:prstGeom prst="parallelogram">
            <a:avLst>
              <a:gd name="adj" fmla="val 95123"/>
            </a:avLst>
          </a:prstGeom>
          <a:solidFill>
            <a:srgbClr val="FDB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A5AEC758-A6E5-4D9D-9A77-4DEBEC8BAB93}"/>
              </a:ext>
            </a:extLst>
          </p:cNvPr>
          <p:cNvSpPr/>
          <p:nvPr/>
        </p:nvSpPr>
        <p:spPr>
          <a:xfrm>
            <a:off x="10082405" y="-2372822"/>
            <a:ext cx="1323514" cy="4717199"/>
          </a:xfrm>
          <a:prstGeom prst="parallelogram">
            <a:avLst>
              <a:gd name="adj" fmla="val 95123"/>
            </a:avLst>
          </a:prstGeom>
          <a:solidFill>
            <a:srgbClr val="FDB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YOUR LOGO">
            <a:extLst>
              <a:ext uri="{FF2B5EF4-FFF2-40B4-BE49-F238E27FC236}">
                <a16:creationId xmlns:a16="http://schemas.microsoft.com/office/drawing/2014/main" id="{F05637CF-AD9E-4218-AE71-7FD4E4B913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2567" y="370789"/>
            <a:ext cx="746964" cy="394231"/>
          </a:xfrm>
          <a:prstGeom prst="rect">
            <a:avLst/>
          </a:prstGeom>
        </p:spPr>
      </p:pic>
      <p:sp>
        <p:nvSpPr>
          <p:cNvPr id="25" name="Parallelogram 24">
            <a:extLst>
              <a:ext uri="{FF2B5EF4-FFF2-40B4-BE49-F238E27FC236}">
                <a16:creationId xmlns:a16="http://schemas.microsoft.com/office/drawing/2014/main" id="{47E07870-35AB-4DB9-AC91-71224AFE5B79}"/>
              </a:ext>
            </a:extLst>
          </p:cNvPr>
          <p:cNvSpPr/>
          <p:nvPr/>
        </p:nvSpPr>
        <p:spPr>
          <a:xfrm>
            <a:off x="5436007" y="5659407"/>
            <a:ext cx="4318677" cy="101313"/>
          </a:xfrm>
          <a:prstGeom prst="parallelogram">
            <a:avLst>
              <a:gd name="adj" fmla="val 29431"/>
            </a:avLst>
          </a:prstGeom>
          <a:solidFill>
            <a:srgbClr val="FDB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268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Abril Fatface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7</cp:revision>
  <dcterms:created xsi:type="dcterms:W3CDTF">2021-08-04T01:34:01Z</dcterms:created>
  <dcterms:modified xsi:type="dcterms:W3CDTF">2021-08-04T03:18:51Z</dcterms:modified>
</cp:coreProperties>
</file>