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38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EE696-18B9-49A9-8210-DA941B301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790CCA-833A-467A-B9D5-D3827EF66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4B60C-28AE-4915-956B-BCB523F25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89011-18A6-4A26-A5B4-5B6837347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F8563-2F59-4C06-A66F-425E683C8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9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42150-E444-4934-AF50-CFD6A456F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BCB61-DAEC-4C5A-996F-AA597CC13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DA97A-80D7-4237-8050-10E9CB103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E5193-C9CF-49FF-A079-06E699653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8D8A7-173C-47F0-8554-3FAA483F1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4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B1F571-4DA2-4B85-99C4-BBB711D440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5B6B2C-DD60-4082-95FB-47303577D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A397F-2123-4840-894B-A24131936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E26E99-1591-4BEE-8C56-1B1CFCF92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7C0E08-4DBD-4B83-8F39-41D3EF53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696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15B2A-1F4E-4D42-BC9B-E376D63A3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AD243-1AE6-4C82-9E88-AB728C13E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E0A0E-70AB-4635-B8EA-5DABB2354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3CD16-0B1D-4CBD-9691-5740F568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82D96-C346-4AAD-A343-1190E3C55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84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31205-08A0-4D4B-83EE-37009F571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6A767-D483-4522-BEFA-D9C5B2E86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737E5-6A95-46FD-9FD6-A861E2FD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EABD2-AF0D-4BFE-9FF7-C9FF66AF5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7A7F1-1B65-4324-BA60-B1AEC317C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3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1A9D2-ADB6-4196-9B00-B3B077657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22F545-E17F-4A32-B4C3-3D95F61E67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E7689D-2034-4945-86D0-B803C01ECF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48F33-E533-4E15-B092-17808DA69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98A0C7-234C-4A74-99A6-56DD4F0B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C15BB9-B3B2-4023-B0B9-63151CD5E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18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3A71F-B8DB-4056-8DCD-E0004CEA2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001D9F-E388-43A8-8CEF-E29462F31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97063-DE7F-4BE5-A1D4-F4C918E43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D18679-4368-4EC3-8AA9-373622E82C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588C7A-D28D-4895-8870-E300B7C056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628E7C-DA8A-4123-9BFB-CDFBC4DB8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5781B5-5900-48E3-9C37-FBA5431AE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152647-D4A8-44BD-BE1B-AA4D4FF1D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862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91928-8CB4-491A-820C-59457F268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AC9E2E-3614-4D36-92F2-C6E75D12C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41C111-B0BB-4684-9A0E-31485814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4D89B-BB78-47D2-BC4F-D316498D3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289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8555C6-9B76-4CF4-B922-9D902A511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9FFC1E-CA52-4573-9C45-3D32B978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E54F7D-A834-42D3-9DA1-63996676F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69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5725B-4D3E-4683-8C2C-DF857BA0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56F3E-C710-4FFC-83C6-082DFAC19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4C2173-B64F-414B-B21F-D727CA515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EAE165-B8D9-4F70-AE12-32773E22F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A66E9-EDAF-48B8-8C05-A45F9FA46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7B28E9-9F26-4926-BA14-01B684680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546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8C0E6-CBA6-4066-B0FA-01B831FB6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10E4B9-BF8D-4781-89E7-4CF67AC1F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76932-333A-4F4F-AB24-449EB824B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F456B-EE2B-4D3F-84E1-B07C5F015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5CD725-E40E-493D-8B9A-696996A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B7094-7ECC-45A1-AA2E-8D989590E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67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C12E94-4E58-4110-AE41-0DBB1C542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D93F38-FB3D-4389-A872-597C62D9E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5C63E-FC28-40BE-B60A-B51CD6066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C6127-EDF2-47A0-BC8B-2AAB5D58E0AF}" type="datetimeFigureOut">
              <a:rPr lang="en-US" smtClean="0"/>
              <a:t>04-Aug-21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82238-410A-49FC-8A19-723CD11637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D4F7B-AE3D-49B9-9C8E-9CC746CD4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FBD09-3507-45FE-AF1C-14DC58F39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29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6327F64-3F34-4018-8062-294653095E8A}"/>
              </a:ext>
            </a:extLst>
          </p:cNvPr>
          <p:cNvSpPr/>
          <p:nvPr/>
        </p:nvSpPr>
        <p:spPr>
          <a:xfrm>
            <a:off x="-1" y="3429000"/>
            <a:ext cx="621823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407EF3-F809-4043-AD83-FD5D7BB38798}"/>
              </a:ext>
            </a:extLst>
          </p:cNvPr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CD449F-631A-4598-889B-0B3DA25BDDC5}"/>
              </a:ext>
            </a:extLst>
          </p:cNvPr>
          <p:cNvSpPr/>
          <p:nvPr/>
        </p:nvSpPr>
        <p:spPr>
          <a:xfrm>
            <a:off x="552450" y="638175"/>
            <a:ext cx="5581650" cy="558165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rcRect/>
            <a:stretch>
              <a:fillRect t="-2935" b="-473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40C064-1849-4962-AAE7-B98704A64FCA}"/>
              </a:ext>
            </a:extLst>
          </p:cNvPr>
          <p:cNvSpPr txBox="1"/>
          <p:nvPr/>
        </p:nvSpPr>
        <p:spPr>
          <a:xfrm>
            <a:off x="3524250" y="-438150"/>
            <a:ext cx="305243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accent4">
                    <a:alpha val="48000"/>
                  </a:schemeClr>
                </a:solidFill>
                <a:latin typeface="Bebas Neue" panose="020B0606020202050201" pitchFamily="34" charset="0"/>
              </a:rPr>
              <a:t>NEW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EC574-A16F-419B-896B-698225D779F9}"/>
              </a:ext>
            </a:extLst>
          </p:cNvPr>
          <p:cNvSpPr txBox="1"/>
          <p:nvPr/>
        </p:nvSpPr>
        <p:spPr>
          <a:xfrm>
            <a:off x="0" y="4896386"/>
            <a:ext cx="515557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accent4">
                    <a:alpha val="48000"/>
                  </a:schemeClr>
                </a:solidFill>
                <a:latin typeface="Bebas Neue" panose="020B0606020202050201" pitchFamily="34" charset="0"/>
              </a:rPr>
              <a:t>SEASON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EB8DAD-51BC-4150-9D29-249F99E90E90}"/>
              </a:ext>
            </a:extLst>
          </p:cNvPr>
          <p:cNvSpPr txBox="1"/>
          <p:nvPr/>
        </p:nvSpPr>
        <p:spPr>
          <a:xfrm>
            <a:off x="6496050" y="620018"/>
            <a:ext cx="18437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chemeClr val="tx2">
                    <a:lumMod val="50000"/>
                  </a:schemeClr>
                </a:solidFill>
                <a:latin typeface="Bebas Neue" panose="020B0606020202050201" pitchFamily="34" charset="0"/>
              </a:rPr>
              <a:t>NEW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3DF836-6158-4F2E-AE3A-B9854DB634C1}"/>
              </a:ext>
            </a:extLst>
          </p:cNvPr>
          <p:cNvSpPr txBox="1"/>
          <p:nvPr/>
        </p:nvSpPr>
        <p:spPr>
          <a:xfrm>
            <a:off x="6496050" y="1423898"/>
            <a:ext cx="509947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rgbClr val="FFC000"/>
                </a:solidFill>
                <a:latin typeface="Bebas Neue" panose="020B0606020202050201" pitchFamily="34" charset="0"/>
              </a:rPr>
              <a:t>FASHION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2A6CB2-78C7-4C2A-9EA8-B1454300490A}"/>
              </a:ext>
            </a:extLst>
          </p:cNvPr>
          <p:cNvSpPr txBox="1"/>
          <p:nvPr/>
        </p:nvSpPr>
        <p:spPr>
          <a:xfrm>
            <a:off x="6496050" y="2870447"/>
            <a:ext cx="548740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spc="500" dirty="0">
                <a:solidFill>
                  <a:srgbClr val="FFC000"/>
                </a:solidFill>
                <a:latin typeface="Bebas Neue" panose="020B0606020202050201" pitchFamily="34" charset="0"/>
              </a:rPr>
              <a:t>TRENDS.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EA291CD-BAC2-4F5C-A28E-E58E18E791B0}"/>
              </a:ext>
            </a:extLst>
          </p:cNvPr>
          <p:cNvGrpSpPr/>
          <p:nvPr/>
        </p:nvGrpSpPr>
        <p:grpSpPr>
          <a:xfrm>
            <a:off x="8308058" y="4997828"/>
            <a:ext cx="3883942" cy="1240154"/>
            <a:chOff x="1042529" y="4531221"/>
            <a:chExt cx="3883942" cy="124015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B741D45-06A8-4883-BE1B-0B946863A7CB}"/>
                </a:ext>
              </a:extLst>
            </p:cNvPr>
            <p:cNvSpPr/>
            <p:nvPr/>
          </p:nvSpPr>
          <p:spPr>
            <a:xfrm>
              <a:off x="1042529" y="4583126"/>
              <a:ext cx="3883942" cy="109194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7A56E38-A009-4E40-A89B-C1E5D87C2A1B}"/>
                </a:ext>
              </a:extLst>
            </p:cNvPr>
            <p:cNvGrpSpPr/>
            <p:nvPr/>
          </p:nvGrpSpPr>
          <p:grpSpPr>
            <a:xfrm>
              <a:off x="1450946" y="4531221"/>
              <a:ext cx="2468946" cy="1240154"/>
              <a:chOff x="287090" y="5095358"/>
              <a:chExt cx="2468946" cy="124015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9D6CC5F-E835-47DF-99B4-A098382EB1F2}"/>
                  </a:ext>
                </a:extLst>
              </p:cNvPr>
              <p:cNvSpPr txBox="1"/>
              <p:nvPr/>
            </p:nvSpPr>
            <p:spPr>
              <a:xfrm>
                <a:off x="287090" y="5095358"/>
                <a:ext cx="246894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Bebas Neue" panose="020B0606020202050201" pitchFamily="34" charset="0"/>
                  </a:rPr>
                  <a:t>SUBSCRIBE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C174D55-A5F6-45E7-98F6-88633152897B}"/>
                  </a:ext>
                </a:extLst>
              </p:cNvPr>
              <p:cNvSpPr txBox="1"/>
              <p:nvPr/>
            </p:nvSpPr>
            <p:spPr>
              <a:xfrm>
                <a:off x="311481" y="5689181"/>
                <a:ext cx="176683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762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Bebas Neue" panose="020B0606020202050201" pitchFamily="34" charset="0"/>
                  </a:rPr>
                  <a:t>FOR MORE!!</a:t>
                </a:r>
              </a:p>
            </p:txBody>
          </p:sp>
        </p:grpSp>
        <p:pic>
          <p:nvPicPr>
            <p:cNvPr id="14" name="Graphic 13" descr="Ringer">
              <a:extLst>
                <a:ext uri="{FF2B5EF4-FFF2-40B4-BE49-F238E27FC236}">
                  <a16:creationId xmlns:a16="http://schemas.microsoft.com/office/drawing/2014/main" id="{D6EE66EB-7306-40C3-9F62-42E8B5CD3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337595">
              <a:off x="3993340" y="4661332"/>
              <a:ext cx="869913" cy="8699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7770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Bebas Neue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</cp:revision>
  <dcterms:created xsi:type="dcterms:W3CDTF">2021-08-04T04:05:19Z</dcterms:created>
  <dcterms:modified xsi:type="dcterms:W3CDTF">2021-08-04T04:05:58Z</dcterms:modified>
</cp:coreProperties>
</file>