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3"/>
    <p:sldId id="258" r:id="rId4"/>
    <p:sldId id="259" r:id="rId5"/>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hyperlink" Target="https://www.slideshare.net/BSEPhySci14/cognitive-development-of-the-preschoolers1" TargetMode="External"/><Relationship Id="rId2" Type="http://schemas.openxmlformats.org/officeDocument/2006/relationships/hyperlink" Target="https://littlelaureates.com/" TargetMode="Externa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hyperlink" Target="https://www.sciencedirect.com/topics/medicine-and-dentistry/language-development" TargetMode="Externa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hyperlink" Target="https://willtiptop.com/the-importance-of-a-preschool-in-india/" TargetMode="Externa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54810"/>
            <a:ext cx="9144000" cy="2598420"/>
          </a:xfrm>
        </p:spPr>
        <p:txBody>
          <a:bodyPr>
            <a:normAutofit/>
          </a:bodyPr>
          <a:lstStyle/>
          <a:p>
            <a:r>
              <a:rPr lang="en-US" sz="4890" b="1" dirty="0">
                <a:latin typeface="Calibri" panose="020F0502020204030204" charset="0"/>
                <a:cs typeface="Calibri" panose="020F0502020204030204" charset="0"/>
              </a:rPr>
              <a:t>A Definitive Guide to the Importance of a Preschool in India</a:t>
            </a:r>
            <a:endParaRPr lang="en-US" sz="4890" b="1" dirty="0">
              <a:latin typeface="Calibri" panose="020F0502020204030204" charset="0"/>
              <a:cs typeface="Calibri" panose="020F0502020204030204" charset="0"/>
            </a:endParaRPr>
          </a:p>
        </p:txBody>
      </p:sp>
      <p:pic>
        <p:nvPicPr>
          <p:cNvPr id="4" name="Picture 3" descr="little-laureates-1"/>
          <p:cNvPicPr>
            <a:picLocks noChangeAspect="1"/>
          </p:cNvPicPr>
          <p:nvPr/>
        </p:nvPicPr>
        <p:blipFill>
          <a:blip r:embed="rId1"/>
          <a:stretch>
            <a:fillRect/>
          </a:stretch>
        </p:blipFill>
        <p:spPr>
          <a:xfrm>
            <a:off x="9545955" y="104140"/>
            <a:ext cx="2646045" cy="12306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545955" y="104140"/>
            <a:ext cx="2646045" cy="1230630"/>
          </a:xfrm>
          <a:prstGeom prst="rect">
            <a:avLst/>
          </a:prstGeom>
        </p:spPr>
      </p:pic>
      <p:sp>
        <p:nvSpPr>
          <p:cNvPr id="6" name="Text Box 5"/>
          <p:cNvSpPr txBox="1"/>
          <p:nvPr/>
        </p:nvSpPr>
        <p:spPr>
          <a:xfrm>
            <a:off x="356870" y="1364615"/>
            <a:ext cx="11357610" cy="5446395"/>
          </a:xfrm>
          <a:prstGeom prst="rect">
            <a:avLst/>
          </a:prstGeom>
          <a:noFill/>
        </p:spPr>
        <p:txBody>
          <a:bodyPr wrap="square" rtlCol="0">
            <a:spAutoFit/>
          </a:bodyPr>
          <a:p>
            <a:pPr algn="just"/>
            <a:r>
              <a:rPr lang="en-US" sz="1200">
                <a:latin typeface="Arial" panose="02080604020202020204" pitchFamily="34" charset="0"/>
                <a:cs typeface="Arial" panose="02080604020202020204" pitchFamily="34" charset="0"/>
              </a:rPr>
              <a:t>Preschools are an important part of a child’s education. They help children learn new things and interact with their peers. Furthermore, preschool can strengthen the bond between parents to ensure they stay involved in their kids’ lives throughout the school years.</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Preschool is becoming more popular as it helps children become prepared for formal schooling at a younger age than previous generations have seen before them. Therefore, one must make sure that these programs provide high quality academic experience while also being fun or else students will not enjoy going every day, which might cause issues later on when attending elementary schools where attendance is mandatory. The </a:t>
            </a:r>
            <a:r>
              <a:rPr lang="en-US" sz="1200" b="1">
                <a:latin typeface="Arial" panose="02080604020202020204" pitchFamily="34" charset="0"/>
                <a:cs typeface="Arial" panose="02080604020202020204" pitchFamily="34" charset="0"/>
                <a:hlinkClick r:id="rId2" tooltip="" action="ppaction://hlinkfile"/>
              </a:rPr>
              <a:t>best preschool in India</a:t>
            </a:r>
            <a:r>
              <a:rPr lang="en-US" sz="1200">
                <a:latin typeface="Arial" panose="02080604020202020204" pitchFamily="34" charset="0"/>
                <a:cs typeface="Arial" panose="02080604020202020204" pitchFamily="34" charset="0"/>
              </a:rPr>
              <a:t> can help your child get the best start possible.</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b="1">
                <a:latin typeface="Arial" panose="02080604020202020204" pitchFamily="34" charset="0"/>
                <a:cs typeface="Arial" panose="02080604020202020204" pitchFamily="34" charset="0"/>
              </a:rPr>
              <a:t>What is the importance of preschools?</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The importance of preschools cannot be undermined. From the time a child enters the world and interacts with other children, cognitive, physical, and emotional developments are learnt. The importance of early childhood education is also evident in how successful an individual grows and develops socially. While some people may remain confined to their homes as they get older, others flourish and make contributions to society while they are young.</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There are a number of benefits to attending preschools. These include early childhood education, social skills training, </a:t>
            </a:r>
            <a:r>
              <a:rPr lang="en-US" sz="1200" b="1">
                <a:latin typeface="Arial" panose="02080604020202020204" pitchFamily="34" charset="0"/>
                <a:cs typeface="Arial" panose="02080604020202020204" pitchFamily="34" charset="0"/>
                <a:hlinkClick r:id="rId3" tooltip="" action="ppaction://hlinkfile"/>
              </a:rPr>
              <a:t>cognitive development</a:t>
            </a:r>
            <a:r>
              <a:rPr lang="en-US" sz="1200">
                <a:latin typeface="Arial" panose="02080604020202020204" pitchFamily="34" charset="0"/>
                <a:cs typeface="Arial" panose="02080604020202020204" pitchFamily="34" charset="0"/>
              </a:rPr>
              <a:t>, physical development, and immunity against diseases. However, what makes these benefits of preschools stand out is the interaction that takes place between children and their parents. When children are young, their interaction with parents is crucial for their physical, mental, and social development.</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Parents play a critical role in their child’s cognitive development. Through early childhood education, parents can learn about nutrition and nutritional value and how to build a healthy relationship with other children. Parents can also gain a better understanding of how to encourage intellectual growth in their children through appropriate teaching and learning. Another important benefit of early childhood education through a preschool program is the social skills training that takes place. Children learn how to interact with others and how to share and cooperate.</a:t>
            </a:r>
            <a:endParaRPr lang="en-US" sz="1200">
              <a:latin typeface="Arial" panose="02080604020202020204" pitchFamily="34" charset="0"/>
              <a:cs typeface="Arial" panose="02080604020202020204" pitchFamily="34" charset="0"/>
            </a:endParaRPr>
          </a:p>
          <a:p>
            <a:pPr algn="just"/>
            <a:endParaRPr lang="en-US" sz="1200">
              <a:latin typeface="Arial" panose="02080604020202020204" pitchFamily="34" charset="0"/>
              <a:cs typeface="Arial" panose="02080604020202020204" pitchFamily="34" charset="0"/>
            </a:endParaRPr>
          </a:p>
          <a:p>
            <a:pPr algn="just"/>
            <a:r>
              <a:rPr lang="en-US" sz="1200">
                <a:latin typeface="Arial" panose="02080604020202020204" pitchFamily="34" charset="0"/>
                <a:cs typeface="Arial" panose="02080604020202020204" pitchFamily="34" charset="0"/>
              </a:rPr>
              <a:t>It is important for children to have reasonable perceptions towards social norms. A good preschool gives children the right perceptions about what is considered normal behavior. Healthy social interactions help children develop healthy attitudes and a healthy respect towards people of different cultures and backgrounds. In turn, students are expected to have reasonable interpersonal skills, including respect, trust, and confidence.</a:t>
            </a:r>
            <a:endParaRPr lang="en-US" sz="1200">
              <a:latin typeface="Arial" panose="02080604020202020204" pitchFamily="34" charset="0"/>
              <a:cs typeface="Arial" panose="0208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934575" y="104140"/>
            <a:ext cx="2257425" cy="1049655"/>
          </a:xfrm>
          <a:prstGeom prst="rect">
            <a:avLst/>
          </a:prstGeom>
        </p:spPr>
      </p:pic>
      <p:sp>
        <p:nvSpPr>
          <p:cNvPr id="6" name="Text Box 5"/>
          <p:cNvSpPr txBox="1"/>
          <p:nvPr/>
        </p:nvSpPr>
        <p:spPr>
          <a:xfrm>
            <a:off x="404495" y="1263015"/>
            <a:ext cx="11357610" cy="4831080"/>
          </a:xfrm>
          <a:prstGeom prst="rect">
            <a:avLst/>
          </a:prstGeom>
          <a:noFill/>
        </p:spPr>
        <p:txBody>
          <a:bodyPr wrap="square" rtlCol="0">
            <a:spAutoFit/>
          </a:bodyPr>
          <a:p>
            <a:pPr algn="just"/>
            <a:r>
              <a:rPr lang="en-US" sz="1400">
                <a:latin typeface="Arial" panose="02080604020202020204" pitchFamily="34" charset="0"/>
                <a:cs typeface="Arial" panose="02080604020202020204" pitchFamily="34" charset="0"/>
              </a:rPr>
              <a:t>Another important development that comes from a preschool is </a:t>
            </a:r>
            <a:r>
              <a:rPr lang="en-US" sz="1400" b="1">
                <a:latin typeface="Arial" panose="02080604020202020204" pitchFamily="34" charset="0"/>
                <a:cs typeface="Arial" panose="02080604020202020204" pitchFamily="34" charset="0"/>
                <a:hlinkClick r:id="rId2" tooltip="" action="ppaction://hlinkfile"/>
              </a:rPr>
              <a:t>language development</a:t>
            </a:r>
            <a:r>
              <a:rPr lang="en-US" sz="1400">
                <a:latin typeface="Arial" panose="02080604020202020204" pitchFamily="34" charset="0"/>
                <a:cs typeface="Arial" panose="02080604020202020204" pitchFamily="34" charset="0"/>
              </a:rPr>
              <a:t>. Key aspects of language development include reading and writing, as well as pronunciation and understanding of basic sounds. A Montessori preschool helps to facilitate these skills, and to encourage a wide variety of educational opportunities. During the preschool years, children also learn a lot about the history of the country and culture. This information is important for the child’s social development as they enter school and begin to participate in academic activities.</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 benefits of a preschool education extend beyond academic achievement and social skills. The environment creates an atmosphere that encourages creativity, and this is evident in the creative activities that the preschool program incorporates. The preschool environment encourages children to explore and learn new things and to be imaginative and creative. Some key benefits of a preschool include the following:</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There are many other benefits of a preschool education. The most obvious benefits are the early childhood development that occurs. In the early years, these early childhood development programs promoted social interaction and cooperation. These early childhood development programs are beneficial because they increase children’s empathy and social skills, as well as enhancing self-confidence and self-esteem. The early childhood development program also helps to prepare children for kindergarten and elementary school.</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The benefits of a preschool education are apparent to parents, but what do you think? Do you believe the benefits described above are sufficient to justify the investment? According to the current study, the educational program is the best for pre-school age children. However, there are other factors involved in deciding which program is the best. Parents are encouraged to discuss these issues with a qualified preschool teacher, or with their assistant, and to consider the opinions of other parents.</a:t>
            </a:r>
            <a:endParaRPr lang="en-US" sz="1400">
              <a:latin typeface="Arial" panose="02080604020202020204" pitchFamily="34" charset="0"/>
              <a:cs typeface="Arial" panose="0208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BFB11">
                <a:alpha val="7000"/>
              </a:srgbClr>
            </a:gs>
            <a:gs pos="100000">
              <a:srgbClr val="838309"/>
            </a:gs>
          </a:gsLst>
          <a:lin ang="5400000" scaled="0"/>
        </a:gradFill>
        <a:effectLst/>
      </p:bgPr>
    </p:bg>
    <p:spTree>
      <p:nvGrpSpPr>
        <p:cNvPr id="1" name=""/>
        <p:cNvGrpSpPr/>
        <p:nvPr/>
      </p:nvGrpSpPr>
      <p:grpSpPr>
        <a:xfrm>
          <a:off x="0" y="0"/>
          <a:ext cx="0" cy="0"/>
          <a:chOff x="0" y="0"/>
          <a:chExt cx="0" cy="0"/>
        </a:xfrm>
      </p:grpSpPr>
      <p:pic>
        <p:nvPicPr>
          <p:cNvPr id="4" name="Picture 3" descr="little-laureates-1"/>
          <p:cNvPicPr>
            <a:picLocks noChangeAspect="1"/>
          </p:cNvPicPr>
          <p:nvPr/>
        </p:nvPicPr>
        <p:blipFill>
          <a:blip r:embed="rId1"/>
          <a:stretch>
            <a:fillRect/>
          </a:stretch>
        </p:blipFill>
        <p:spPr>
          <a:xfrm>
            <a:off x="9685655" y="104140"/>
            <a:ext cx="2369820" cy="1102360"/>
          </a:xfrm>
          <a:prstGeom prst="rect">
            <a:avLst/>
          </a:prstGeom>
        </p:spPr>
      </p:pic>
      <p:sp>
        <p:nvSpPr>
          <p:cNvPr id="6" name="Text Box 5"/>
          <p:cNvSpPr txBox="1"/>
          <p:nvPr/>
        </p:nvSpPr>
        <p:spPr>
          <a:xfrm>
            <a:off x="131445" y="1078230"/>
            <a:ext cx="11643360" cy="3230245"/>
          </a:xfrm>
          <a:prstGeom prst="rect">
            <a:avLst/>
          </a:prstGeom>
          <a:noFill/>
        </p:spPr>
        <p:txBody>
          <a:bodyPr wrap="square" rtlCol="0">
            <a:spAutoFit/>
          </a:bodyPr>
          <a:p>
            <a:pPr algn="just"/>
            <a:r>
              <a:rPr lang="en-US" sz="1400" b="1">
                <a:latin typeface="Arial" panose="02080604020202020204" pitchFamily="34" charset="0"/>
                <a:cs typeface="Arial" panose="02080604020202020204" pitchFamily="34" charset="0"/>
              </a:rPr>
              <a:t>Final Take</a:t>
            </a:r>
            <a:endParaRPr lang="en-US" sz="1400">
              <a:latin typeface="Arial" panose="02080604020202020204" pitchFamily="34" charset="0"/>
              <a:cs typeface="Arial" panose="02080604020202020204" pitchFamily="34" charset="0"/>
            </a:endParaRPr>
          </a:p>
          <a:p>
            <a:pPr algn="just"/>
            <a:endParaRPr lang="en-US" sz="1400">
              <a:latin typeface="Arial" panose="02080604020202020204" pitchFamily="34" charset="0"/>
              <a:cs typeface="Arial" panose="02080604020202020204" pitchFamily="34" charset="0"/>
            </a:endParaRPr>
          </a:p>
          <a:p>
            <a:pPr algn="just"/>
            <a:r>
              <a:rPr lang="en-US" sz="1400">
                <a:latin typeface="Arial" panose="02080604020202020204" pitchFamily="34" charset="0"/>
                <a:cs typeface="Arial" panose="02080604020202020204" pitchFamily="34" charset="0"/>
              </a:rPr>
              <a:t>Preschools are very important in the development of children. There is evidence that shows how well preschool programs have helped students throughout their lives, into college and beyond! Preschoolers learn to socialize with others while also learning about creativity through arts and crafts or playing games such as Simon Says at a young age, which helps them be more successful later on. They can even advance socially by being able to communicate better with peers and adults because they had an early start developing these skills before starting school! Preschools play a large role during childhood for many reasons including providing kids opportunities to interact creatively but most importantly, they develop stronger communication skills rather than having trouble when first entering kindergarten where it becomes increasingly difficult if you haven’t developed a strong language base. However, with time, that can be managed.</a:t>
            </a:r>
            <a:endParaRPr lang="en-US" sz="1400">
              <a:latin typeface="Arial" panose="02080604020202020204" pitchFamily="34" charset="0"/>
              <a:cs typeface="Arial" panose="02080604020202020204" pitchFamily="34" charset="0"/>
            </a:endParaRPr>
          </a:p>
          <a:p>
            <a:pPr algn="l"/>
            <a:endParaRPr lang="en-US" sz="1400">
              <a:latin typeface="Arial" panose="02080604020202020204" pitchFamily="34" charset="0"/>
              <a:cs typeface="Arial" panose="02080604020202020204" pitchFamily="34" charset="0"/>
            </a:endParaRPr>
          </a:p>
          <a:p>
            <a:pPr algn="l"/>
            <a:endParaRPr lang="en-US" sz="1400">
              <a:latin typeface="Arial" panose="02080604020202020204" pitchFamily="34" charset="0"/>
              <a:cs typeface="Arial" panose="02080604020202020204" pitchFamily="34" charset="0"/>
            </a:endParaRPr>
          </a:p>
          <a:p>
            <a:pPr algn="l"/>
            <a:r>
              <a:rPr lang="en-US" altLang="en-US" b="1">
                <a:latin typeface="Arial" panose="02080604020202020204" pitchFamily="34" charset="0"/>
                <a:cs typeface="Arial" panose="02080604020202020204" pitchFamily="34" charset="0"/>
              </a:rPr>
              <a:t>Source-</a:t>
            </a:r>
            <a:endParaRPr lang="en-US" altLang="en-US" b="1">
              <a:latin typeface="Arial" panose="02080604020202020204" pitchFamily="34" charset="0"/>
              <a:cs typeface="Arial" panose="02080604020202020204" pitchFamily="34" charset="0"/>
            </a:endParaRPr>
          </a:p>
          <a:p>
            <a:pPr algn="l"/>
            <a:r>
              <a:rPr lang="en-US" altLang="en-US" b="1">
                <a:latin typeface="Arial" panose="02080604020202020204" pitchFamily="34" charset="0"/>
                <a:cs typeface="Arial" panose="02080604020202020204" pitchFamily="34" charset="0"/>
                <a:hlinkClick r:id="rId2" tooltip="" action="ppaction://hlinkfile"/>
              </a:rPr>
              <a:t>https://willtiptop.com/the-importance-of-a-preschool-in-india/</a:t>
            </a:r>
            <a:endParaRPr lang="en-US" altLang="en-US" b="1">
              <a:latin typeface="Arial" panose="02080604020202020204" pitchFamily="34" charset="0"/>
              <a:cs typeface="Arial" panose="0208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5779</Words>
  <Application>WPS Presentation</Application>
  <PresentationFormat>Widescreen</PresentationFormat>
  <Paragraphs>32</Paragraphs>
  <Slides>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vt:i4>
      </vt:variant>
    </vt:vector>
  </HeadingPairs>
  <TitlesOfParts>
    <vt:vector size="15" baseType="lpstr">
      <vt:lpstr>Arial</vt:lpstr>
      <vt:lpstr>SimSun</vt:lpstr>
      <vt:lpstr>Wingdings</vt:lpstr>
      <vt:lpstr>DejaVu Sans</vt:lpstr>
      <vt:lpstr>Calibri</vt:lpstr>
      <vt:lpstr>微软雅黑</vt:lpstr>
      <vt:lpstr>Noto Sans CJK SC</vt:lpstr>
      <vt:lpstr>Arial Unicode MS</vt:lpstr>
      <vt:lpstr>Calibri Light</vt:lpstr>
      <vt:lpstr>MT Extra</vt:lpstr>
      <vt:lpstr>Office Theme</vt:lpstr>
      <vt:lpstr>Everything You Need to Know About Online Classes for Kindergarten in India</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Little Laureates Offering Low-Cost Preschool Franchise To Interested Parties In India</dc:title>
  <dc:creator/>
  <cp:lastModifiedBy>seo</cp:lastModifiedBy>
  <cp:revision>34</cp:revision>
  <dcterms:created xsi:type="dcterms:W3CDTF">2021-09-14T10:00:12Z</dcterms:created>
  <dcterms:modified xsi:type="dcterms:W3CDTF">2021-09-14T10:00:12Z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1033-11.1.0.8865</vt:lpwstr>
  </property>
</Properties>
</file>