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403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3981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7486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4852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0321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1731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5441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8378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8829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4889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9376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5655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5189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나에게 말씀하셨다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예레미야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128043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16:10.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네가 이 백성에게 이 모든 말을 전달하면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그들이 너에게 묻기를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무엇 때문에 주님께서 이토록 무서운 재앙을 모두 우리에게 선포하시는가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우리가 주 우리의 하나님께 무슨 죄를 짓고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무슨 잘못을 저질렀단 말인가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?'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하고 물을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예레미야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466273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16:11.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그러면 너는 이렇게 대답하여라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 주의 말이다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 조상이 나를 버리고 다른 신들을 쫓아가서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그들을 섬기며 경배하였다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 조상이 나를 버리고 내 율법을 지키지 않았다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예레미야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078397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16:12.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그런데 너희는 너희 조상들보다도 더 악한 일을 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 각자 자신의 악한 마음에서 나오는 고집대로 살아가며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 명령을 따라 순종하지 않았다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예레미야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378712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16:13.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그러므로 내가 너희를 이 땅에서 쫓아내어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너희가 알지 못하는 땅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 조상도 알지 못하던 땅에 이르게 하겠다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그러면 너희가 거기에서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낮이나 밤이나 다른 신들을 섬길 것이며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너희에게 다시는 긍휼을 베풀지 않을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.'"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예레미야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440284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16:14.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그러므로 보아라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 주의 말이다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날이 지금 오고 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때에는 사람들이 더 이상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이스라엘 백성을 이집트 땅에서 이끌어 내신 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의 살아 계심을 두고 맹세하지 않고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예레미야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968711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16:15.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이스라엘 백성이 쫓겨가서 살던 북녘 땅과 그 밖의 모든 나라에서 그들을 이끌어 내신 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의 살아 계심을 두고 맹세할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그들의 조상에게 주었던 고향 땅에 그들을 다시 데려다 놓을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예레미야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421449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16:16.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많은 어부를 보내서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백성을 고기 잡듯 잡아 내겠다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 주의 말이다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그런 다음에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많은 사냥꾼을 보내서 모든 산과 모든 언덕과 바위 틈을 샅샅이 뒤져서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그들을 사냥하듯 잡아내겠다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예레미야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006926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16:17.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그들의 모든 행실을 똑똑히 지켜 보고 있기 때문에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그들도 내 앞에서 숨을 수가 없고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그들의 죄악도 내 눈 앞에서 감추어질 수가 없다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예레미야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499574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16:18.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그들이 시체 같은 우상으로 내 땅을 더럽히고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그들에게 물려준 땅을 역겨운 우상들로 가득 채워 놓았으니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이렇게 우선 그들의 죄악과 허물을 갑절로 보복하겠다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예레미야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617860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16:19.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환난을 당할 때에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주님은 나의 힘과 요새와 피난처가 되십니다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세상 만민이 모든 땅 끝에서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주님을 찾아와 아뢸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우리의 조상이 물려준 것은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거짓되고 헛되며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전혀 쓸모가 없는 것뿐입니다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예레미야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522872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16:2.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너는 이 곳에서 아내를 맞거나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아들이나 딸을 낳거나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하지 말아라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예레미야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042518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16:20.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사람이 어찌 자기들이 섬길 신들을 만들 수 있겠습니까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그런 것들이 어찌 신들이 될 수 있겠습니까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?'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예레미야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800657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16:21.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그러므로 보아라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그들에게 알리겠다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이번에는 나의 권세와 능력을 그들에게 알려서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나의 이름이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라는 것을 그들이 깨닫게 하겠다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예레미야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807224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 주가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곳에서 태어날 아들딸과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땅에서 아들딸을 임신할 어머니들과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아들딸을 낳을 아버지들이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어떻게 될 것인지를 말하여 주겠다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예레미야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18634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사람들이 혹독한 질병으로 죽을지라도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울어 줄 사람도 없고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묻어 줄 사람도 없어서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죽은 사람들은 땅 위에 뒹구는 거름덩이처럼 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전쟁에서 죽거나 굶주려서 죽은 사람들의 시체는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공중의 새와 들짐승의 먹이가 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예레미야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924596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16:5.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그렇다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 주가 말한다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너는 초상집에 가지 말아라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가서 곡하지도 말고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유가족을 위로하여 주지도 말아라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이것은 내가 이 백성에게 베푼 평화와 사랑과 자비를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다시 거두어들였기 때문이다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 주의 말이다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예레미야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222336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땅에서는 높은 사람이나 낮은 사람이나 다 죽을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그들을 묻어 줄 사람도 없고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그들의 죽음을 곡하여 줄 사람도 없고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그들이 죽어서 슬프다고 자신의 몸에 상처를 내거나 머리를 밀어 애도할 사람도 없을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예레미야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001665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때에는 죽은 사람의 유가족을 위로하려고 그들과 함께 음식을 나누는 사람도 없을 것이며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친부모를 잃은 사람에게도 위로의 잔을 건넬 사람이 없을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예레미야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198105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16:8.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너는 사람들이 함께 앉아서 먹고 마시는 잔칫집에도 들어가지 말아라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!"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예레미야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364605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16:9.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 만군의 주 이스라엘의 하나님이 말한다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너희들이 흥겨워하는 소리와 기뻐하는 소리와 즐거워하는 신랑 신부의 목소리를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너희들이 보는 앞에서 너희 시대에 이 곳에서 사라지게 하겠다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예레미야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491143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테마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721</Words>
  <Application>Microsoft Office PowerPoint</Application>
  <PresentationFormat>화면 슬라이드 쇼(16:9)</PresentationFormat>
  <Paragraphs>42</Paragraphs>
  <Slides>21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21</vt:i4>
      </vt:variant>
    </vt:vector>
  </HeadingPairs>
  <TitlesOfParts>
    <vt:vector size="26" baseType="lpstr">
      <vt:lpstr>나눔스퀘어 ExtraBold</vt:lpstr>
      <vt:lpstr>Aptos</vt:lpstr>
      <vt:lpstr>Aptos Display</vt:lpstr>
      <vt:lpstr>Arial</vt:lpstr>
      <vt:lpstr>Office 테마</vt:lpstr>
      <vt:lpstr>렘 16:1. 주님께서 나에게 말씀하셨다.</vt:lpstr>
      <vt:lpstr>렘 16:2. "너는 이 곳에서 아내를 맞거나, 아들이나 딸을 낳거나, 하지 말아라.</vt:lpstr>
      <vt:lpstr>렘 16:3. 나 주가, 이 곳에서 태어날 아들딸과, 이 땅에서 아들딸을 임신할 어머니들과, 아들딸을 낳을 아버지들이, 어떻게 될 것인지를 말하여 주겠다.</vt:lpstr>
      <vt:lpstr>렘 16:4. 사람들이 혹독한 질병으로 죽을지라도, 울어 줄 사람도 없고, 묻어 줄 사람도 없어서, 죽은 사람들은 땅 위에 뒹구는 거름덩이처럼 될 것이다. 전쟁에서 죽거나 굶주려서 죽은 사람들의 시체는, 공중의 새와 들짐승의 먹이가 될 것이다."</vt:lpstr>
      <vt:lpstr>렘 16:5. "그렇다. 나 주가 말한다. 너는 초상집에 가지 말아라. 가서 곡하지도 말고, 유가족을 위로하여 주지도 말아라. 이것은 내가 이 백성에게 베푼 평화와 사랑과 자비를, 다시 거두어들였기 때문이다. 나 주의 말이다.</vt:lpstr>
      <vt:lpstr>렘 16:6. 이 땅에서는 높은 사람이나 낮은 사람이나 다 죽을 것이다. 그러나 그들을 묻어 줄 사람도 없고, 그들의 죽음을 곡하여 줄 사람도 없고, 그들이 죽어서 슬프다고 자신의 몸에 상처를 내거나 머리를 밀어 애도할 사람도 없을 것이다.</vt:lpstr>
      <vt:lpstr>렘 16:7. 그 때에는 죽은 사람의 유가족을 위로하려고 그들과 함께 음식을 나누는 사람도 없을 것이며, 친부모를 잃은 사람에게도 위로의 잔을 건넬 사람이 없을 것이다."</vt:lpstr>
      <vt:lpstr>렘 16:8. "너는 사람들이 함께 앉아서 먹고 마시는 잔칫집에도 들어가지 말아라!"</vt:lpstr>
      <vt:lpstr>렘 16:9. "나 만군의 주 이스라엘의 하나님이 말한다. 나는 너희들이 흥겨워하는 소리와 기뻐하는 소리와 즐거워하는 신랑 신부의 목소리를, 너희들이 보는 앞에서 너희 시대에 이 곳에서 사라지게 하겠다.</vt:lpstr>
      <vt:lpstr>렘 16:10. 그러나 네가 이 백성에게 이 모든 말을 전달하면, 그들이 너에게 묻기를 '무엇 때문에 주님께서 이토록 무서운 재앙을 모두 우리에게 선포하시는가? 우리가 주 우리의 하나님께 무슨 죄를 짓고, 무슨 잘못을 저질렀단 말인가?' 하고 물을 것이다.</vt:lpstr>
      <vt:lpstr>렘 16:11. 그러면 너는 이렇게 대답하여라. '나 주의 말이다. 너희 조상이 나를 버리고 다른 신들을 쫓아가서, 그들을 섬기며 경배하였다. 너희 조상이 나를 버리고 내 율법을 지키지 않았다.</vt:lpstr>
      <vt:lpstr>렘 16:12. 그런데 너희는 너희 조상들보다도 더 악한 일을 하였다. 너희는 각자 자신의 악한 마음에서 나오는 고집대로 살아가며, 내 명령을 따라 순종하지 않았다.</vt:lpstr>
      <vt:lpstr>렘 16:13. 그러므로 내가 너희를 이 땅에서 쫓아내어, 너희가 알지 못하는 땅, 너희 조상도 알지 못하던 땅에 이르게 하겠다. 그러면 너희가 거기에서, 낮이나 밤이나 다른 신들을 섬길 것이며, 나는 너희에게 다시는 긍휼을 베풀지 않을 것이다.'"</vt:lpstr>
      <vt:lpstr>렘 16:14. "그러므로 보아라, 나 주의 말이다. 그 날이 지금 오고 있다. 그 때에는 사람들이 더 이상 '이스라엘 백성을 이집트 땅에서 이끌어 내신 주'의 살아 계심을 두고 맹세하지 않고,</vt:lpstr>
      <vt:lpstr>렘 16:15. '이스라엘 백성이 쫓겨가서 살던 북녘 땅과 그 밖의 모든 나라에서 그들을 이끌어 내신 주'의 살아 계심을 두고 맹세할 것이다. 나는 그들의 조상에게 주었던 고향 땅에 그들을 다시 데려다 놓을 것이다."</vt:lpstr>
      <vt:lpstr>렘 16:16. "내가 많은 어부를 보내서, 이 백성을 고기 잡듯 잡아 내겠다. 나 주의 말이다. 그런 다음에, 많은 사냥꾼을 보내서 모든 산과 모든 언덕과 바위 틈을 샅샅이 뒤져서, 그들을 사냥하듯 잡아내겠다.</vt:lpstr>
      <vt:lpstr>렘 16:17. 내가 그들의 모든 행실을 똑똑히 지켜 보고 있기 때문에, 그들도 내 앞에서 숨을 수가 없고, 그들의 죄악도 내 눈 앞에서 감추어질 수가 없다.</vt:lpstr>
      <vt:lpstr>렘 16:18. 그들이 시체 같은 우상으로 내 땅을 더럽히고, 내가 그들에게 물려준 땅을 역겨운 우상들로 가득 채워 놓았으니, 나는 이렇게 우선 그들의 죄악과 허물을 갑절로 보복하겠다."</vt:lpstr>
      <vt:lpstr>렘 16:19. 주님, 내가 환난을 당할 때에, 주님은 나의 힘과 요새와 피난처가 되십니다. 세상 만민이 모든 땅 끝에서, 주님을 찾아와 아뢸 것입니다. '우리의 조상이 물려준 것은, 거짓되고 헛되며, 전혀 쓸모가 없는 것뿐입니다.</vt:lpstr>
      <vt:lpstr>렘 16:20. 사람이 어찌 자기들이 섬길 신들을 만들 수 있겠습니까? 그런 것들이 어찌 신들이 될 수 있겠습니까?'</vt:lpstr>
      <vt:lpstr>렘 16:21. "그러므로 보아라, 내가 그들에게 알리겠다. 이번에는 나의 권세와 능력을 그들에게 알려서, 나의 이름이 '주'라는 것을 그들이 깨닫게 하겠다."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맛있다 군만두</dc:creator>
  <cp:lastModifiedBy>맛있다 군만두</cp:lastModifiedBy>
  <cp:revision>3</cp:revision>
  <dcterms:created xsi:type="dcterms:W3CDTF">2024-10-24T03:26:06Z</dcterms:created>
  <dcterms:modified xsi:type="dcterms:W3CDTF">2024-10-24T04:15:09Z</dcterms:modified>
</cp:coreProperties>
</file>