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509" r:id="rId3"/>
    <p:sldId id="510" r:id="rId4"/>
    <p:sldId id="511" r:id="rId5"/>
    <p:sldId id="512" r:id="rId6"/>
    <p:sldId id="513" r:id="rId7"/>
    <p:sldId id="514" r:id="rId8"/>
    <p:sldId id="515" r:id="rId9"/>
    <p:sldId id="516" r:id="rId10"/>
    <p:sldId id="517" r:id="rId11"/>
    <p:sldId id="518" r:id="rId12"/>
    <p:sldId id="519" r:id="rId13"/>
    <p:sldId id="520" r:id="rId14"/>
    <p:sldId id="521" r:id="rId15"/>
    <p:sldId id="522" r:id="rId16"/>
    <p:sldId id="523" r:id="rId17"/>
    <p:sldId id="524" r:id="rId18"/>
    <p:sldId id="525" r:id="rId1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244743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393957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785528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062692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987151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670986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70230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04547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556549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931783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386105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280356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2/13/2024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16864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어린 양이 일곱 인 중의 하나를 떼시는데 그 때에 내가 들으니 네 생물 중의 하나가 우렛소리 같이 말하되 오라 하기로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4154183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큰 소리로 불러 이르되 거룩하고 참되신 대주재여 땅에 거하는 자들을 심판하여 우리 피를 갚아 주지 아니하시기를 어느 때까지 하시려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7147622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각각 그들에게 흰 두루마기를 주시며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아직 잠시 동안 쉬되 그들의 동무 종들과 형제들도 자기처럼 죽임을 당하여 그 수가 차기까지 하라 하시더라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50218990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보니 여섯째 인을 떼실 때에 큰 지진이 나며 해가 검은 털로 짠 상복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검어지고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달은 온통 피 같이 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53899344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하늘의 별들이 무화과나무가 대풍에 흔들려 설익은 열매가 떨어지는 것 같이 땅에 떨어지며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04753917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하늘은 두루마리가 말리는 것 같이 떠나가고 각 산과 섬이 제 자리에서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옮겨지매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04594072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땅의 임금들과 왕족들과 장군들과 부자들과 강한 자들과 모든 종과 자유인이 굴과 산들의 바위 틈에 숨어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76547889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산들과 바위에게 말하되 우리 위에 떨어져 보좌에 앉으신 이의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얼굴에서와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어린 양의 진노에서 우리를 가리라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4157033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그들의 진노의 큰 날이 이르렀으니 누가 능히 서리요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3180094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내가 보니 흰 말이 있는데 그 탄 자가 활을 가졌고 면류관을 받고 나아가서 이기고 또 이기려고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4695736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둘째 인을 떼실 때에 내가 들으니 둘째 생물이 말하되 오라 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9560284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다른 붉은 말이 나오더라 그 탄 자가 허락을 받아 땅에서 화평을 제하여 버리며 서로 죽이게 하고 또 큰 칼을 받았더라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1411554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셋째 인을 떼실 때에 내가 들으니 셋째 생물이 말하되 오라 하기로 내가 보니 검은 말이 나오는데 그 탄 자가 손에 저울을 가졌더라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6829336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네 생물 사이로부터 나는 듯한 음성을 들으니 이르되 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데나리온에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밀 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데나리온에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보리 석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되로다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또 감람유와 포도주는 해치지 말라 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2661937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넷째 인을 떼실 때에 내가 넷째 생물의 음성을 들으니 말하되 오라 하기로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25186908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청황색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말이 나오는데 그 탄 자의 이름은 사망이니 음부가 그 뒤를 따르더라 그들이 땅 사분의 일의 권세를 얻어 검과 흉년과 사망과 땅의 짐승들로써 죽이더라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330751206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다섯째 인을 떼실 때에 내가 보니 하나님의 말씀과 그들이 가진 증거로 말미암아 죽임을 당한 영혼들이 제단 아래에 있어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요한계시록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5812449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55</TotalTime>
  <Words>354</Words>
  <Application>Microsoft Office PowerPoint</Application>
  <PresentationFormat>와이드스크린</PresentationFormat>
  <Paragraphs>34</Paragraphs>
  <Slides>17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17</vt:i4>
      </vt:variant>
    </vt:vector>
  </HeadingPairs>
  <TitlesOfParts>
    <vt:vector size="23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2024-02-13T05:02:31Z</dcterms:modified>
</cp:coreProperties>
</file>