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977" r:id="rId3"/>
    <p:sldId id="978" r:id="rId4"/>
    <p:sldId id="979" r:id="rId5"/>
    <p:sldId id="980" r:id="rId6"/>
    <p:sldId id="981" r:id="rId7"/>
    <p:sldId id="982" r:id="rId8"/>
    <p:sldId id="983" r:id="rId9"/>
    <p:sldId id="984" r:id="rId10"/>
    <p:sldId id="985" r:id="rId11"/>
    <p:sldId id="986" r:id="rId12"/>
    <p:sldId id="987" r:id="rId13"/>
    <p:sldId id="988" r:id="rId14"/>
    <p:sldId id="989" r:id="rId15"/>
    <p:sldId id="990" r:id="rId16"/>
    <p:sldId id="991" r:id="rId17"/>
    <p:sldId id="992" r:id="rId18"/>
    <p:sldId id="993" r:id="rId19"/>
    <p:sldId id="994" r:id="rId20"/>
    <p:sldId id="995" r:id="rId21"/>
    <p:sldId id="996" r:id="rId22"/>
    <p:sldId id="997" r:id="rId23"/>
    <p:sldId id="998" r:id="rId24"/>
    <p:sldId id="999" r:id="rId25"/>
    <p:sldId id="1000" r:id="rId26"/>
    <p:sldId id="1001" r:id="rId27"/>
    <p:sldId id="1002" r:id="rId28"/>
    <p:sldId id="1003" r:id="rId29"/>
    <p:sldId id="1004" r:id="rId30"/>
    <p:sldId id="1005" r:id="rId31"/>
    <p:sldId id="1006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5694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764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9003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468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563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3045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49575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7212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5764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2316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70637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741167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636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이 말씀을 마치시고 갈릴리를 떠나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요단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강 건너 유대 지경에 이르시니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6375613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제자들이 이르되 만일 사람이 아내에게 이같이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할진대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장가 들지 않는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좋겠나이다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011433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사람마다 이 말을 받지 못하고 오직 타고난 자라야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5255774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어머니의 태로부터 된 고자도 있고 사람이 만든 고자도 있고 천국을 위하여 스스로 된 고자도 있도다 이 말을 받을 만한 자는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받을지어다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888568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사람들이 예수께서 안수하고 기도해 주심을 바라고 어린 아이들을 데리고 오매 제자들이 꾸짖거늘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053343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어린 아이들을 용납하고 내게 오는 것을 금하지 말라 천국이 이런 사람의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9611033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그들에게 안수하시고 거기를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떠나시니라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365962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어떤 사람이 주께 와서 이르되 선생님이여 내가 무슨 선한 일을 하여야 영생을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얻으리이까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6512705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어찌하여 선한 일을 내게 묻느냐 선한 이는 오직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분이시니라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생명에 들어 가려면 계명들을 지키라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7952474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이르되 어느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계명이오니이까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살인하지 말라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간음하지 말라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도둑질하지 말라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거짓 증언 하지 말라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</a:t>
            </a: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7357254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부모를 공경하라</a:t>
            </a: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,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이웃을 네 자신과 같이 사랑하라 하신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007483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큰 무리가 따르거늘 예수께서 거기서 그들의 병을 고치시더라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289858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청년이 이르되 이 모든 것을 내가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지키었사온대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아직도 무엇이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부족하니이까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232713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네가 온전하고자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할진대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가서 네 소유를 팔아 가난한 자들에게 주라 그리하면 하늘에서 보화가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있으리라 그리고 와서 나를 따르라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7536090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청년이 재물이 많으므로 이 말씀을 듣고 근심하며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가니라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1659394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제자들에게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진실로 너희에게 이르노니 부자는 천국에 들어가기가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어려우니라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039604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다시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낙타가 바늘귀로 들어가는 것이 부자가 하나님의 나라에 들어가는 것보다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쉬우니라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1591519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제자들이 듣고 몹시 놀라 이르되 그렇다면 누가 구원을 얻을 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있으리이까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7217072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그들을 보시며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사람으로는 할 수 없으나 하나님으로서는 다 하실 수 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8498917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베드로가 대답하여 이르되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보소서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모든 것을 버리고 주를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따랐사온대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무엇을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얻으리이까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6442031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내가 진실로 너희에게 이르노니 세상이 새롭게 되어 인자가 자기 영광의 보좌에 앉을 때에 나를 따르는 너희도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보좌에 앉아 이스라엘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열두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지파를 심판하리라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8185762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내 이름을 위하여 집이나 형제나 자매나 부모나 자식이나 전토를 버린 자마다 여러 배를 받고 또 영생을 상속하리라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055696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바리새인들이 예수께 나아와 그를 시험하여 이르되 사람이 어떤 이유가 있으면 그 아내를 버리는 것이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옳으니이까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149740900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먼저 된 자로서 나중 되고 나중 된 자로서 먼저 될 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많으니라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278604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대답하여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사람을 지으신 이가 본래 그들을 남자와 여자로 지으시고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313762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말씀하시기를 그러므로 사람이 그 부모를 떠나서 아내에게 합하여 그 둘이 한 몸이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될지니라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하신 것을 읽지 못하였느냐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223296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이제 둘이 아니요 한 몸이니 그러므로 하나님이 짝지어 주신 것을 사람이 나누지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못할지니라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하시니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41843175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여짜오되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그러면 어찌하여 모세는 이혼 증서를 주어서 버리라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명하였나이까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196646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예수께서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이르시되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모세가 너희 마음의 완악함 때문에 아내 버림을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허락하였거니와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본래는 그렇지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537111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너희에게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말하노니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누구든지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음행한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이유 외에 아내를 버리고 다른 데 장가 드는 자는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간음함이니라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마태복음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2898503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506</Words>
  <Application>Microsoft Office PowerPoint</Application>
  <PresentationFormat>와이드스크린</PresentationFormat>
  <Paragraphs>60</Paragraphs>
  <Slides>30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30</vt:i4>
      </vt:variant>
    </vt:vector>
  </HeadingPairs>
  <TitlesOfParts>
    <vt:vector size="3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2024-10-02T11:18:35Z</dcterms:modified>
</cp:coreProperties>
</file>